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8"/>
  </p:notesMasterIdLst>
  <p:sldIdLst>
    <p:sldId id="258" r:id="rId5"/>
    <p:sldId id="259" r:id="rId6"/>
    <p:sldId id="260" r:id="rId7"/>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890" y="1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Martin" userId="79c5f6db-648b-44b3-9d7e-2a33d01ca4fe" providerId="ADAL" clId="{A2380006-506D-4786-BC9A-E741280A5447}"/>
    <pc:docChg chg="custSel modSld">
      <pc:chgData name="Wayne Martin" userId="79c5f6db-648b-44b3-9d7e-2a33d01ca4fe" providerId="ADAL" clId="{A2380006-506D-4786-BC9A-E741280A5447}" dt="2020-12-16T14:35:13.440" v="49"/>
      <pc:docMkLst>
        <pc:docMk/>
      </pc:docMkLst>
      <pc:sldChg chg="addSp modSp">
        <pc:chgData name="Wayne Martin" userId="79c5f6db-648b-44b3-9d7e-2a33d01ca4fe" providerId="ADAL" clId="{A2380006-506D-4786-BC9A-E741280A5447}" dt="2020-12-16T14:35:02.303" v="47" actId="20577"/>
        <pc:sldMkLst>
          <pc:docMk/>
          <pc:sldMk cId="0" sldId="258"/>
        </pc:sldMkLst>
        <pc:spChg chg="mod">
          <ac:chgData name="Wayne Martin" userId="79c5f6db-648b-44b3-9d7e-2a33d01ca4fe" providerId="ADAL" clId="{A2380006-506D-4786-BC9A-E741280A5447}" dt="2020-12-16T14:09:15.165" v="11" actId="2711"/>
          <ac:spMkLst>
            <pc:docMk/>
            <pc:sldMk cId="0" sldId="258"/>
            <ac:spMk id="2" creationId="{00000000-0000-0000-0000-000000000000}"/>
          </ac:spMkLst>
        </pc:spChg>
        <pc:spChg chg="mod">
          <ac:chgData name="Wayne Martin" userId="79c5f6db-648b-44b3-9d7e-2a33d01ca4fe" providerId="ADAL" clId="{A2380006-506D-4786-BC9A-E741280A5447}" dt="2020-12-16T14:09:06.371" v="9" actId="2711"/>
          <ac:spMkLst>
            <pc:docMk/>
            <pc:sldMk cId="0" sldId="258"/>
            <ac:spMk id="8" creationId="{00000000-0000-0000-0000-000000000000}"/>
          </ac:spMkLst>
        </pc:spChg>
        <pc:spChg chg="mod">
          <ac:chgData name="Wayne Martin" userId="79c5f6db-648b-44b3-9d7e-2a33d01ca4fe" providerId="ADAL" clId="{A2380006-506D-4786-BC9A-E741280A5447}" dt="2020-12-16T14:08:54.393" v="7" actId="2711"/>
          <ac:spMkLst>
            <pc:docMk/>
            <pc:sldMk cId="0" sldId="258"/>
            <ac:spMk id="10" creationId="{00000000-0000-0000-0000-000000000000}"/>
          </ac:spMkLst>
        </pc:spChg>
        <pc:spChg chg="mod">
          <ac:chgData name="Wayne Martin" userId="79c5f6db-648b-44b3-9d7e-2a33d01ca4fe" providerId="ADAL" clId="{A2380006-506D-4786-BC9A-E741280A5447}" dt="2020-12-16T14:34:44.919" v="23" actId="1076"/>
          <ac:spMkLst>
            <pc:docMk/>
            <pc:sldMk cId="0" sldId="258"/>
            <ac:spMk id="15" creationId="{00000000-0000-0000-0000-000000000000}"/>
          </ac:spMkLst>
        </pc:spChg>
        <pc:spChg chg="add mod">
          <ac:chgData name="Wayne Martin" userId="79c5f6db-648b-44b3-9d7e-2a33d01ca4fe" providerId="ADAL" clId="{A2380006-506D-4786-BC9A-E741280A5447}" dt="2020-12-16T14:35:02.303" v="47" actId="20577"/>
          <ac:spMkLst>
            <pc:docMk/>
            <pc:sldMk cId="0" sldId="258"/>
            <ac:spMk id="17" creationId="{9BC29BE1-052F-46D4-8807-910A24612E18}"/>
          </ac:spMkLst>
        </pc:spChg>
        <pc:spChg chg="mod">
          <ac:chgData name="Wayne Martin" userId="79c5f6db-648b-44b3-9d7e-2a33d01ca4fe" providerId="ADAL" clId="{A2380006-506D-4786-BC9A-E741280A5447}" dt="2020-12-16T14:01:34.791" v="0"/>
          <ac:spMkLst>
            <pc:docMk/>
            <pc:sldMk cId="0" sldId="258"/>
            <ac:spMk id="21" creationId="{AF190684-B1F2-4614-973C-A53316FFACD4}"/>
          </ac:spMkLst>
        </pc:spChg>
        <pc:spChg chg="mod">
          <ac:chgData name="Wayne Martin" userId="79c5f6db-648b-44b3-9d7e-2a33d01ca4fe" providerId="ADAL" clId="{A2380006-506D-4786-BC9A-E741280A5447}" dt="2020-12-16T14:34:40.198" v="22" actId="1076"/>
          <ac:spMkLst>
            <pc:docMk/>
            <pc:sldMk cId="0" sldId="258"/>
            <ac:spMk id="27" creationId="{E9EA9F39-C33F-41C9-85C1-7E3E9C5B355A}"/>
          </ac:spMkLst>
        </pc:spChg>
      </pc:sldChg>
      <pc:sldChg chg="addSp delSp modSp">
        <pc:chgData name="Wayne Martin" userId="79c5f6db-648b-44b3-9d7e-2a33d01ca4fe" providerId="ADAL" clId="{A2380006-506D-4786-BC9A-E741280A5447}" dt="2020-12-16T14:35:10.670" v="48"/>
        <pc:sldMkLst>
          <pc:docMk/>
          <pc:sldMk cId="0" sldId="259"/>
        </pc:sldMkLst>
        <pc:spChg chg="add del mod">
          <ac:chgData name="Wayne Martin" userId="79c5f6db-648b-44b3-9d7e-2a33d01ca4fe" providerId="ADAL" clId="{A2380006-506D-4786-BC9A-E741280A5447}" dt="2020-12-16T14:34:32.117" v="20" actId="478"/>
          <ac:spMkLst>
            <pc:docMk/>
            <pc:sldMk cId="0" sldId="259"/>
            <ac:spMk id="2" creationId="{3306C518-8BB2-4654-90FC-E289DC6086DE}"/>
          </ac:spMkLst>
        </pc:spChg>
        <pc:spChg chg="mod">
          <ac:chgData name="Wayne Martin" userId="79c5f6db-648b-44b3-9d7e-2a33d01ca4fe" providerId="ADAL" clId="{A2380006-506D-4786-BC9A-E741280A5447}" dt="2020-12-16T14:08:09.413" v="3" actId="404"/>
          <ac:spMkLst>
            <pc:docMk/>
            <pc:sldMk cId="0" sldId="259"/>
            <ac:spMk id="7" creationId="{00000000-0000-0000-0000-000000000000}"/>
          </ac:spMkLst>
        </pc:spChg>
        <pc:spChg chg="add">
          <ac:chgData name="Wayne Martin" userId="79c5f6db-648b-44b3-9d7e-2a33d01ca4fe" providerId="ADAL" clId="{A2380006-506D-4786-BC9A-E741280A5447}" dt="2020-12-16T14:35:10.670" v="48"/>
          <ac:spMkLst>
            <pc:docMk/>
            <pc:sldMk cId="0" sldId="259"/>
            <ac:spMk id="15" creationId="{7A362BE7-1942-4348-89CF-9DD111CE7D9A}"/>
          </ac:spMkLst>
        </pc:spChg>
      </pc:sldChg>
      <pc:sldChg chg="addSp delSp modSp">
        <pc:chgData name="Wayne Martin" userId="79c5f6db-648b-44b3-9d7e-2a33d01ca4fe" providerId="ADAL" clId="{A2380006-506D-4786-BC9A-E741280A5447}" dt="2020-12-16T14:35:13.440" v="49"/>
        <pc:sldMkLst>
          <pc:docMk/>
          <pc:sldMk cId="0" sldId="260"/>
        </pc:sldMkLst>
        <pc:spChg chg="add del mod">
          <ac:chgData name="Wayne Martin" userId="79c5f6db-648b-44b3-9d7e-2a33d01ca4fe" providerId="ADAL" clId="{A2380006-506D-4786-BC9A-E741280A5447}" dt="2020-12-16T14:34:36.046" v="21" actId="478"/>
          <ac:spMkLst>
            <pc:docMk/>
            <pc:sldMk cId="0" sldId="260"/>
            <ac:spMk id="2" creationId="{BD45727B-8714-4C5F-8A7B-393AE9129A9D}"/>
          </ac:spMkLst>
        </pc:spChg>
        <pc:spChg chg="mod">
          <ac:chgData name="Wayne Martin" userId="79c5f6db-648b-44b3-9d7e-2a33d01ca4fe" providerId="ADAL" clId="{A2380006-506D-4786-BC9A-E741280A5447}" dt="2020-12-16T14:08:39.417" v="5" actId="404"/>
          <ac:spMkLst>
            <pc:docMk/>
            <pc:sldMk cId="0" sldId="260"/>
            <ac:spMk id="3" creationId="{00000000-0000-0000-0000-000000000000}"/>
          </ac:spMkLst>
        </pc:spChg>
        <pc:spChg chg="mod">
          <ac:chgData name="Wayne Martin" userId="79c5f6db-648b-44b3-9d7e-2a33d01ca4fe" providerId="ADAL" clId="{A2380006-506D-4786-BC9A-E741280A5447}" dt="2020-12-16T14:09:41.856" v="13" actId="20577"/>
          <ac:spMkLst>
            <pc:docMk/>
            <pc:sldMk cId="0" sldId="260"/>
            <ac:spMk id="6" creationId="{00000000-0000-0000-0000-000000000000}"/>
          </ac:spMkLst>
        </pc:spChg>
        <pc:spChg chg="add">
          <ac:chgData name="Wayne Martin" userId="79c5f6db-648b-44b3-9d7e-2a33d01ca4fe" providerId="ADAL" clId="{A2380006-506D-4786-BC9A-E741280A5447}" dt="2020-12-16T14:35:13.440" v="49"/>
          <ac:spMkLst>
            <pc:docMk/>
            <pc:sldMk cId="0" sldId="260"/>
            <ac:spMk id="13" creationId="{987A485A-0ED6-4CD1-8077-E14166DCE78B}"/>
          </ac:spMkLst>
        </pc:spChg>
      </pc:sldChg>
    </pc:docChg>
  </pc:docChgLst>
  <pc:docChgLst>
    <pc:chgData name="Wayne Martin" userId="79c5f6db-648b-44b3-9d7e-2a33d01ca4fe" providerId="ADAL" clId="{1AF6BB80-A246-4AED-8D84-334F8BE3BF11}"/>
    <pc:docChg chg="modSld">
      <pc:chgData name="Wayne Martin" userId="79c5f6db-648b-44b3-9d7e-2a33d01ca4fe" providerId="ADAL" clId="{1AF6BB80-A246-4AED-8D84-334F8BE3BF11}" dt="2024-06-10T10:53:43.386" v="11" actId="20577"/>
      <pc:docMkLst>
        <pc:docMk/>
      </pc:docMkLst>
      <pc:sldChg chg="modSp mod">
        <pc:chgData name="Wayne Martin" userId="79c5f6db-648b-44b3-9d7e-2a33d01ca4fe" providerId="ADAL" clId="{1AF6BB80-A246-4AED-8D84-334F8BE3BF11}" dt="2024-06-10T10:53:25.490" v="3" actId="20577"/>
        <pc:sldMkLst>
          <pc:docMk/>
          <pc:sldMk cId="0" sldId="258"/>
        </pc:sldMkLst>
        <pc:spChg chg="mod">
          <ac:chgData name="Wayne Martin" userId="79c5f6db-648b-44b3-9d7e-2a33d01ca4fe" providerId="ADAL" clId="{1AF6BB80-A246-4AED-8D84-334F8BE3BF11}" dt="2024-06-10T10:53:25.490" v="3" actId="20577"/>
          <ac:spMkLst>
            <pc:docMk/>
            <pc:sldMk cId="0" sldId="258"/>
            <ac:spMk id="17" creationId="{9BC29BE1-052F-46D4-8807-910A24612E18}"/>
          </ac:spMkLst>
        </pc:spChg>
      </pc:sldChg>
      <pc:sldChg chg="modSp mod">
        <pc:chgData name="Wayne Martin" userId="79c5f6db-648b-44b3-9d7e-2a33d01ca4fe" providerId="ADAL" clId="{1AF6BB80-A246-4AED-8D84-334F8BE3BF11}" dt="2024-06-10T10:53:34.547" v="7" actId="20577"/>
        <pc:sldMkLst>
          <pc:docMk/>
          <pc:sldMk cId="0" sldId="259"/>
        </pc:sldMkLst>
        <pc:spChg chg="mod">
          <ac:chgData name="Wayne Martin" userId="79c5f6db-648b-44b3-9d7e-2a33d01ca4fe" providerId="ADAL" clId="{1AF6BB80-A246-4AED-8D84-334F8BE3BF11}" dt="2024-06-10T10:53:34.547" v="7" actId="20577"/>
          <ac:spMkLst>
            <pc:docMk/>
            <pc:sldMk cId="0" sldId="259"/>
            <ac:spMk id="15" creationId="{7A362BE7-1942-4348-89CF-9DD111CE7D9A}"/>
          </ac:spMkLst>
        </pc:spChg>
      </pc:sldChg>
      <pc:sldChg chg="modSp mod">
        <pc:chgData name="Wayne Martin" userId="79c5f6db-648b-44b3-9d7e-2a33d01ca4fe" providerId="ADAL" clId="{1AF6BB80-A246-4AED-8D84-334F8BE3BF11}" dt="2024-06-10T10:53:43.386" v="11" actId="20577"/>
        <pc:sldMkLst>
          <pc:docMk/>
          <pc:sldMk cId="0" sldId="260"/>
        </pc:sldMkLst>
        <pc:spChg chg="mod">
          <ac:chgData name="Wayne Martin" userId="79c5f6db-648b-44b3-9d7e-2a33d01ca4fe" providerId="ADAL" clId="{1AF6BB80-A246-4AED-8D84-334F8BE3BF11}" dt="2024-06-10T10:53:43.386" v="11" actId="20577"/>
          <ac:spMkLst>
            <pc:docMk/>
            <pc:sldMk cId="0" sldId="260"/>
            <ac:spMk id="13" creationId="{987A485A-0ED6-4CD1-8077-E14166DCE78B}"/>
          </ac:spMkLst>
        </pc:spChg>
      </pc:sldChg>
    </pc:docChg>
  </pc:docChgLst>
  <pc:docChgLst>
    <pc:chgData name="Martin, Wayne" userId="79c5f6db-648b-44b3-9d7e-2a33d01ca4fe" providerId="ADAL" clId="{A3CBDCF1-C9DE-4A3D-B360-9DC8359E5834}"/>
    <pc:docChg chg="undo custSel delSld modSld">
      <pc:chgData name="Martin, Wayne" userId="79c5f6db-648b-44b3-9d7e-2a33d01ca4fe" providerId="ADAL" clId="{A3CBDCF1-C9DE-4A3D-B360-9DC8359E5834}" dt="2020-11-17T16:03:58.010" v="369" actId="167"/>
      <pc:docMkLst>
        <pc:docMk/>
      </pc:docMkLst>
      <pc:sldChg chg="addSp delSp modSp">
        <pc:chgData name="Martin, Wayne" userId="79c5f6db-648b-44b3-9d7e-2a33d01ca4fe" providerId="ADAL" clId="{A3CBDCF1-C9DE-4A3D-B360-9DC8359E5834}" dt="2020-11-17T16:03:58.010" v="369" actId="167"/>
        <pc:sldMkLst>
          <pc:docMk/>
          <pc:sldMk cId="0" sldId="258"/>
        </pc:sldMkLst>
        <pc:spChg chg="mod">
          <ac:chgData name="Martin, Wayne" userId="79c5f6db-648b-44b3-9d7e-2a33d01ca4fe" providerId="ADAL" clId="{A3CBDCF1-C9DE-4A3D-B360-9DC8359E5834}" dt="2020-11-17T16:02:42.989" v="363" actId="1076"/>
          <ac:spMkLst>
            <pc:docMk/>
            <pc:sldMk cId="0" sldId="258"/>
            <ac:spMk id="2" creationId="{00000000-0000-0000-0000-000000000000}"/>
          </ac:spMkLst>
        </pc:spChg>
        <pc:spChg chg="mod">
          <ac:chgData name="Martin, Wayne" userId="79c5f6db-648b-44b3-9d7e-2a33d01ca4fe" providerId="ADAL" clId="{A3CBDCF1-C9DE-4A3D-B360-9DC8359E5834}" dt="2020-11-17T16:02:32.724" v="360" actId="1076"/>
          <ac:spMkLst>
            <pc:docMk/>
            <pc:sldMk cId="0" sldId="258"/>
            <ac:spMk id="3" creationId="{00000000-0000-0000-0000-000000000000}"/>
          </ac:spMkLst>
        </pc:spChg>
        <pc:spChg chg="mod">
          <ac:chgData name="Martin, Wayne" userId="79c5f6db-648b-44b3-9d7e-2a33d01ca4fe" providerId="ADAL" clId="{A3CBDCF1-C9DE-4A3D-B360-9DC8359E5834}" dt="2020-11-17T16:02:36.037" v="361" actId="1076"/>
          <ac:spMkLst>
            <pc:docMk/>
            <pc:sldMk cId="0" sldId="258"/>
            <ac:spMk id="4" creationId="{00000000-0000-0000-0000-000000000000}"/>
          </ac:spMkLst>
        </pc:spChg>
        <pc:spChg chg="mod">
          <ac:chgData name="Martin, Wayne" userId="79c5f6db-648b-44b3-9d7e-2a33d01ca4fe" providerId="ADAL" clId="{A3CBDCF1-C9DE-4A3D-B360-9DC8359E5834}" dt="2020-11-17T16:02:39.068" v="362" actId="1076"/>
          <ac:spMkLst>
            <pc:docMk/>
            <pc:sldMk cId="0" sldId="258"/>
            <ac:spMk id="5" creationId="{00000000-0000-0000-0000-000000000000}"/>
          </ac:spMkLst>
        </pc:spChg>
        <pc:spChg chg="mod">
          <ac:chgData name="Martin, Wayne" userId="79c5f6db-648b-44b3-9d7e-2a33d01ca4fe" providerId="ADAL" clId="{A3CBDCF1-C9DE-4A3D-B360-9DC8359E5834}" dt="2020-11-17T16:02:47.094" v="364" actId="1076"/>
          <ac:spMkLst>
            <pc:docMk/>
            <pc:sldMk cId="0" sldId="258"/>
            <ac:spMk id="6" creationId="{00000000-0000-0000-0000-000000000000}"/>
          </ac:spMkLst>
        </pc:spChg>
        <pc:spChg chg="del mod">
          <ac:chgData name="Martin, Wayne" userId="79c5f6db-648b-44b3-9d7e-2a33d01ca4fe" providerId="ADAL" clId="{A3CBDCF1-C9DE-4A3D-B360-9DC8359E5834}" dt="2020-11-17T15:51:21.235" v="253"/>
          <ac:spMkLst>
            <pc:docMk/>
            <pc:sldMk cId="0" sldId="258"/>
            <ac:spMk id="7" creationId="{00000000-0000-0000-0000-000000000000}"/>
          </ac:spMkLst>
        </pc:spChg>
        <pc:spChg chg="mod">
          <ac:chgData name="Martin, Wayne" userId="79c5f6db-648b-44b3-9d7e-2a33d01ca4fe" providerId="ADAL" clId="{A3CBDCF1-C9DE-4A3D-B360-9DC8359E5834}" dt="2020-11-17T16:02:59.677" v="366" actId="1076"/>
          <ac:spMkLst>
            <pc:docMk/>
            <pc:sldMk cId="0" sldId="258"/>
            <ac:spMk id="8" creationId="{00000000-0000-0000-0000-000000000000}"/>
          </ac:spMkLst>
        </pc:spChg>
        <pc:spChg chg="mod">
          <ac:chgData name="Martin, Wayne" userId="79c5f6db-648b-44b3-9d7e-2a33d01ca4fe" providerId="ADAL" clId="{A3CBDCF1-C9DE-4A3D-B360-9DC8359E5834}" dt="2020-11-17T16:02:50.939" v="365" actId="1076"/>
          <ac:spMkLst>
            <pc:docMk/>
            <pc:sldMk cId="0" sldId="258"/>
            <ac:spMk id="9" creationId="{00000000-0000-0000-0000-000000000000}"/>
          </ac:spMkLst>
        </pc:spChg>
        <pc:spChg chg="mod">
          <ac:chgData name="Martin, Wayne" userId="79c5f6db-648b-44b3-9d7e-2a33d01ca4fe" providerId="ADAL" clId="{A3CBDCF1-C9DE-4A3D-B360-9DC8359E5834}" dt="2020-11-17T16:03:04.036" v="367" actId="1076"/>
          <ac:spMkLst>
            <pc:docMk/>
            <pc:sldMk cId="0" sldId="258"/>
            <ac:spMk id="10" creationId="{00000000-0000-0000-0000-000000000000}"/>
          </ac:spMkLst>
        </pc:spChg>
        <pc:spChg chg="del mod">
          <ac:chgData name="Martin, Wayne" userId="79c5f6db-648b-44b3-9d7e-2a33d01ca4fe" providerId="ADAL" clId="{A3CBDCF1-C9DE-4A3D-B360-9DC8359E5834}" dt="2020-11-17T15:55:14.614" v="274"/>
          <ac:spMkLst>
            <pc:docMk/>
            <pc:sldMk cId="0" sldId="258"/>
            <ac:spMk id="11" creationId="{00000000-0000-0000-0000-000000000000}"/>
          </ac:spMkLst>
        </pc:spChg>
        <pc:spChg chg="del">
          <ac:chgData name="Martin, Wayne" userId="79c5f6db-648b-44b3-9d7e-2a33d01ca4fe" providerId="ADAL" clId="{A3CBDCF1-C9DE-4A3D-B360-9DC8359E5834}" dt="2020-11-17T15:35:50.148" v="27" actId="478"/>
          <ac:spMkLst>
            <pc:docMk/>
            <pc:sldMk cId="0" sldId="258"/>
            <ac:spMk id="12" creationId="{00000000-0000-0000-0000-000000000000}"/>
          </ac:spMkLst>
        </pc:spChg>
        <pc:spChg chg="mod">
          <ac:chgData name="Martin, Wayne" userId="79c5f6db-648b-44b3-9d7e-2a33d01ca4fe" providerId="ADAL" clId="{A3CBDCF1-C9DE-4A3D-B360-9DC8359E5834}" dt="2020-11-17T16:03:06.242" v="368" actId="1076"/>
          <ac:spMkLst>
            <pc:docMk/>
            <pc:sldMk cId="0" sldId="258"/>
            <ac:spMk id="13" creationId="{00000000-0000-0000-0000-000000000000}"/>
          </ac:spMkLst>
        </pc:spChg>
        <pc:spChg chg="mod">
          <ac:chgData name="Martin, Wayne" userId="79c5f6db-648b-44b3-9d7e-2a33d01ca4fe" providerId="ADAL" clId="{A3CBDCF1-C9DE-4A3D-B360-9DC8359E5834}" dt="2020-11-17T15:54:51.901" v="268" actId="122"/>
          <ac:spMkLst>
            <pc:docMk/>
            <pc:sldMk cId="0" sldId="258"/>
            <ac:spMk id="15" creationId="{00000000-0000-0000-0000-000000000000}"/>
          </ac:spMkLst>
        </pc:spChg>
        <pc:spChg chg="del topLvl">
          <ac:chgData name="Martin, Wayne" userId="79c5f6db-648b-44b3-9d7e-2a33d01ca4fe" providerId="ADAL" clId="{A3CBDCF1-C9DE-4A3D-B360-9DC8359E5834}" dt="2020-11-17T15:50:01.071" v="234" actId="478"/>
          <ac:spMkLst>
            <pc:docMk/>
            <pc:sldMk cId="0" sldId="258"/>
            <ac:spMk id="17" creationId="{00000000-0000-0000-0000-000000000000}"/>
          </ac:spMkLst>
        </pc:spChg>
        <pc:spChg chg="del topLvl">
          <ac:chgData name="Martin, Wayne" userId="79c5f6db-648b-44b3-9d7e-2a33d01ca4fe" providerId="ADAL" clId="{A3CBDCF1-C9DE-4A3D-B360-9DC8359E5834}" dt="2020-11-17T15:49:56.860" v="233" actId="478"/>
          <ac:spMkLst>
            <pc:docMk/>
            <pc:sldMk cId="0" sldId="258"/>
            <ac:spMk id="18" creationId="{00000000-0000-0000-0000-000000000000}"/>
          </ac:spMkLst>
        </pc:spChg>
        <pc:spChg chg="add ord">
          <ac:chgData name="Martin, Wayne" userId="79c5f6db-648b-44b3-9d7e-2a33d01ca4fe" providerId="ADAL" clId="{A3CBDCF1-C9DE-4A3D-B360-9DC8359E5834}" dt="2020-11-17T16:03:58.010" v="369" actId="167"/>
          <ac:spMkLst>
            <pc:docMk/>
            <pc:sldMk cId="0" sldId="258"/>
            <ac:spMk id="21" creationId="{AF190684-B1F2-4614-973C-A53316FFACD4}"/>
          </ac:spMkLst>
        </pc:spChg>
        <pc:spChg chg="del">
          <ac:chgData name="Martin, Wayne" userId="79c5f6db-648b-44b3-9d7e-2a33d01ca4fe" providerId="ADAL" clId="{A3CBDCF1-C9DE-4A3D-B360-9DC8359E5834}" dt="2020-11-17T15:50:39.507" v="242" actId="478"/>
          <ac:spMkLst>
            <pc:docMk/>
            <pc:sldMk cId="0" sldId="258"/>
            <ac:spMk id="25" creationId="{00000000-0000-0000-0000-000000000000}"/>
          </ac:spMkLst>
        </pc:spChg>
        <pc:spChg chg="mod">
          <ac:chgData name="Martin, Wayne" userId="79c5f6db-648b-44b3-9d7e-2a33d01ca4fe" providerId="ADAL" clId="{A3CBDCF1-C9DE-4A3D-B360-9DC8359E5834}" dt="2020-11-17T15:55:10.859" v="272" actId="1076"/>
          <ac:spMkLst>
            <pc:docMk/>
            <pc:sldMk cId="0" sldId="258"/>
            <ac:spMk id="27" creationId="{E9EA9F39-C33F-41C9-85C1-7E3E9C5B355A}"/>
          </ac:spMkLst>
        </pc:spChg>
        <pc:grpChg chg="del mod">
          <ac:chgData name="Martin, Wayne" userId="79c5f6db-648b-44b3-9d7e-2a33d01ca4fe" providerId="ADAL" clId="{A3CBDCF1-C9DE-4A3D-B360-9DC8359E5834}" dt="2020-11-17T15:49:56.860" v="233" actId="478"/>
          <ac:grpSpMkLst>
            <pc:docMk/>
            <pc:sldMk cId="0" sldId="258"/>
            <ac:grpSpMk id="16" creationId="{00000000-0000-0000-0000-000000000000}"/>
          </ac:grpSpMkLst>
        </pc:grpChg>
      </pc:sldChg>
      <pc:sldChg chg="delSp modSp">
        <pc:chgData name="Martin, Wayne" userId="79c5f6db-648b-44b3-9d7e-2a33d01ca4fe" providerId="ADAL" clId="{A3CBDCF1-C9DE-4A3D-B360-9DC8359E5834}" dt="2020-11-17T16:02:07.510" v="356" actId="207"/>
        <pc:sldMkLst>
          <pc:docMk/>
          <pc:sldMk cId="0" sldId="259"/>
        </pc:sldMkLst>
        <pc:spChg chg="del mod">
          <ac:chgData name="Martin, Wayne" userId="79c5f6db-648b-44b3-9d7e-2a33d01ca4fe" providerId="ADAL" clId="{A3CBDCF1-C9DE-4A3D-B360-9DC8359E5834}" dt="2020-11-17T15:39:07.179" v="84"/>
          <ac:spMkLst>
            <pc:docMk/>
            <pc:sldMk cId="0" sldId="259"/>
            <ac:spMk id="2" creationId="{00000000-0000-0000-0000-000000000000}"/>
          </ac:spMkLst>
        </pc:spChg>
        <pc:spChg chg="mod">
          <ac:chgData name="Martin, Wayne" userId="79c5f6db-648b-44b3-9d7e-2a33d01ca4fe" providerId="ADAL" clId="{A3CBDCF1-C9DE-4A3D-B360-9DC8359E5834}" dt="2020-11-17T15:44:35.660" v="181" actId="948"/>
          <ac:spMkLst>
            <pc:docMk/>
            <pc:sldMk cId="0" sldId="259"/>
            <ac:spMk id="3" creationId="{00000000-0000-0000-0000-000000000000}"/>
          </ac:spMkLst>
        </pc:spChg>
        <pc:spChg chg="mod">
          <ac:chgData name="Martin, Wayne" userId="79c5f6db-648b-44b3-9d7e-2a33d01ca4fe" providerId="ADAL" clId="{A3CBDCF1-C9DE-4A3D-B360-9DC8359E5834}" dt="2020-11-17T15:42:05.001" v="172" actId="2711"/>
          <ac:spMkLst>
            <pc:docMk/>
            <pc:sldMk cId="0" sldId="259"/>
            <ac:spMk id="4" creationId="{00000000-0000-0000-0000-000000000000}"/>
          </ac:spMkLst>
        </pc:spChg>
        <pc:spChg chg="mod">
          <ac:chgData name="Martin, Wayne" userId="79c5f6db-648b-44b3-9d7e-2a33d01ca4fe" providerId="ADAL" clId="{A3CBDCF1-C9DE-4A3D-B360-9DC8359E5834}" dt="2020-11-17T15:44:49.656" v="182" actId="948"/>
          <ac:spMkLst>
            <pc:docMk/>
            <pc:sldMk cId="0" sldId="259"/>
            <ac:spMk id="5" creationId="{00000000-0000-0000-0000-000000000000}"/>
          </ac:spMkLst>
        </pc:spChg>
        <pc:spChg chg="mod">
          <ac:chgData name="Martin, Wayne" userId="79c5f6db-648b-44b3-9d7e-2a33d01ca4fe" providerId="ADAL" clId="{A3CBDCF1-C9DE-4A3D-B360-9DC8359E5834}" dt="2020-11-17T15:45:06.493" v="184" actId="948"/>
          <ac:spMkLst>
            <pc:docMk/>
            <pc:sldMk cId="0" sldId="259"/>
            <ac:spMk id="6" creationId="{00000000-0000-0000-0000-000000000000}"/>
          </ac:spMkLst>
        </pc:spChg>
        <pc:spChg chg="mod">
          <ac:chgData name="Martin, Wayne" userId="79c5f6db-648b-44b3-9d7e-2a33d01ca4fe" providerId="ADAL" clId="{A3CBDCF1-C9DE-4A3D-B360-9DC8359E5834}" dt="2020-11-17T15:40:55.027" v="152" actId="1076"/>
          <ac:spMkLst>
            <pc:docMk/>
            <pc:sldMk cId="0" sldId="259"/>
            <ac:spMk id="7" creationId="{00000000-0000-0000-0000-000000000000}"/>
          </ac:spMkLst>
        </pc:spChg>
        <pc:spChg chg="mod">
          <ac:chgData name="Martin, Wayne" userId="79c5f6db-648b-44b3-9d7e-2a33d01ca4fe" providerId="ADAL" clId="{A3CBDCF1-C9DE-4A3D-B360-9DC8359E5834}" dt="2020-11-17T15:45:17.018" v="185" actId="948"/>
          <ac:spMkLst>
            <pc:docMk/>
            <pc:sldMk cId="0" sldId="259"/>
            <ac:spMk id="8" creationId="{00000000-0000-0000-0000-000000000000}"/>
          </ac:spMkLst>
        </pc:spChg>
        <pc:spChg chg="mod">
          <ac:chgData name="Martin, Wayne" userId="79c5f6db-648b-44b3-9d7e-2a33d01ca4fe" providerId="ADAL" clId="{A3CBDCF1-C9DE-4A3D-B360-9DC8359E5834}" dt="2020-11-17T15:45:40.159" v="188" actId="948"/>
          <ac:spMkLst>
            <pc:docMk/>
            <pc:sldMk cId="0" sldId="259"/>
            <ac:spMk id="9" creationId="{00000000-0000-0000-0000-000000000000}"/>
          </ac:spMkLst>
        </pc:spChg>
        <pc:spChg chg="del mod">
          <ac:chgData name="Martin, Wayne" userId="79c5f6db-648b-44b3-9d7e-2a33d01ca4fe" providerId="ADAL" clId="{A3CBDCF1-C9DE-4A3D-B360-9DC8359E5834}" dt="2020-11-17T15:42:10.216" v="175"/>
          <ac:spMkLst>
            <pc:docMk/>
            <pc:sldMk cId="0" sldId="259"/>
            <ac:spMk id="10" creationId="{00000000-0000-0000-0000-000000000000}"/>
          </ac:spMkLst>
        </pc:spChg>
        <pc:spChg chg="mod">
          <ac:chgData name="Martin, Wayne" userId="79c5f6db-648b-44b3-9d7e-2a33d01ca4fe" providerId="ADAL" clId="{A3CBDCF1-C9DE-4A3D-B360-9DC8359E5834}" dt="2020-11-17T16:02:07.510" v="356" actId="207"/>
          <ac:spMkLst>
            <pc:docMk/>
            <pc:sldMk cId="0" sldId="259"/>
            <ac:spMk id="13" creationId="{00000000-0000-0000-0000-000000000000}"/>
          </ac:spMkLst>
        </pc:spChg>
        <pc:spChg chg="del">
          <ac:chgData name="Martin, Wayne" userId="79c5f6db-648b-44b3-9d7e-2a33d01ca4fe" providerId="ADAL" clId="{A3CBDCF1-C9DE-4A3D-B360-9DC8359E5834}" dt="2020-11-17T15:36:20.020" v="47" actId="478"/>
          <ac:spMkLst>
            <pc:docMk/>
            <pc:sldMk cId="0" sldId="259"/>
            <ac:spMk id="14" creationId="{00000000-0000-0000-0000-000000000000}"/>
          </ac:spMkLst>
        </pc:spChg>
        <pc:spChg chg="del">
          <ac:chgData name="Martin, Wayne" userId="79c5f6db-648b-44b3-9d7e-2a33d01ca4fe" providerId="ADAL" clId="{A3CBDCF1-C9DE-4A3D-B360-9DC8359E5834}" dt="2020-11-17T15:39:29.938" v="106" actId="478"/>
          <ac:spMkLst>
            <pc:docMk/>
            <pc:sldMk cId="0" sldId="259"/>
            <ac:spMk id="15" creationId="{00000000-0000-0000-0000-000000000000}"/>
          </ac:spMkLst>
        </pc:spChg>
        <pc:spChg chg="del">
          <ac:chgData name="Martin, Wayne" userId="79c5f6db-648b-44b3-9d7e-2a33d01ca4fe" providerId="ADAL" clId="{A3CBDCF1-C9DE-4A3D-B360-9DC8359E5834}" dt="2020-11-17T15:39:07.168" v="82" actId="478"/>
          <ac:spMkLst>
            <pc:docMk/>
            <pc:sldMk cId="0" sldId="259"/>
            <ac:spMk id="16" creationId="{00000000-0000-0000-0000-000000000000}"/>
          </ac:spMkLst>
        </pc:spChg>
        <pc:spChg chg="del">
          <ac:chgData name="Martin, Wayne" userId="79c5f6db-648b-44b3-9d7e-2a33d01ca4fe" providerId="ADAL" clId="{A3CBDCF1-C9DE-4A3D-B360-9DC8359E5834}" dt="2020-11-17T15:39:32.379" v="107" actId="478"/>
          <ac:spMkLst>
            <pc:docMk/>
            <pc:sldMk cId="0" sldId="259"/>
            <ac:spMk id="17" creationId="{00000000-0000-0000-0000-000000000000}"/>
          </ac:spMkLst>
        </pc:spChg>
        <pc:spChg chg="del">
          <ac:chgData name="Martin, Wayne" userId="79c5f6db-648b-44b3-9d7e-2a33d01ca4fe" providerId="ADAL" clId="{A3CBDCF1-C9DE-4A3D-B360-9DC8359E5834}" dt="2020-11-17T15:39:55.639" v="126" actId="478"/>
          <ac:spMkLst>
            <pc:docMk/>
            <pc:sldMk cId="0" sldId="259"/>
            <ac:spMk id="18" creationId="{00000000-0000-0000-0000-000000000000}"/>
          </ac:spMkLst>
        </pc:spChg>
        <pc:spChg chg="del">
          <ac:chgData name="Martin, Wayne" userId="79c5f6db-648b-44b3-9d7e-2a33d01ca4fe" providerId="ADAL" clId="{A3CBDCF1-C9DE-4A3D-B360-9DC8359E5834}" dt="2020-11-17T15:36:08.466" v="43" actId="478"/>
          <ac:spMkLst>
            <pc:docMk/>
            <pc:sldMk cId="0" sldId="259"/>
            <ac:spMk id="19" creationId="{00000000-0000-0000-0000-000000000000}"/>
          </ac:spMkLst>
        </pc:spChg>
        <pc:spChg chg="del">
          <ac:chgData name="Martin, Wayne" userId="79c5f6db-648b-44b3-9d7e-2a33d01ca4fe" providerId="ADAL" clId="{A3CBDCF1-C9DE-4A3D-B360-9DC8359E5834}" dt="2020-11-17T16:02:00.949" v="355" actId="478"/>
          <ac:spMkLst>
            <pc:docMk/>
            <pc:sldMk cId="0" sldId="259"/>
            <ac:spMk id="20" creationId="{00000000-0000-0000-0000-000000000000}"/>
          </ac:spMkLst>
        </pc:spChg>
      </pc:sldChg>
      <pc:sldChg chg="delSp modSp">
        <pc:chgData name="Martin, Wayne" userId="79c5f6db-648b-44b3-9d7e-2a33d01ca4fe" providerId="ADAL" clId="{A3CBDCF1-C9DE-4A3D-B360-9DC8359E5834}" dt="2020-11-17T16:02:18.160" v="358" actId="207"/>
        <pc:sldMkLst>
          <pc:docMk/>
          <pc:sldMk cId="0" sldId="260"/>
        </pc:sldMkLst>
        <pc:spChg chg="del">
          <ac:chgData name="Martin, Wayne" userId="79c5f6db-648b-44b3-9d7e-2a33d01ca4fe" providerId="ADAL" clId="{A3CBDCF1-C9DE-4A3D-B360-9DC8359E5834}" dt="2020-11-17T15:55:23.208" v="276" actId="478"/>
          <ac:spMkLst>
            <pc:docMk/>
            <pc:sldMk cId="0" sldId="260"/>
            <ac:spMk id="2" creationId="{00000000-0000-0000-0000-000000000000}"/>
          </ac:spMkLst>
        </pc:spChg>
        <pc:spChg chg="mod">
          <ac:chgData name="Martin, Wayne" userId="79c5f6db-648b-44b3-9d7e-2a33d01ca4fe" providerId="ADAL" clId="{A3CBDCF1-C9DE-4A3D-B360-9DC8359E5834}" dt="2020-11-17T15:59:34.014" v="341" actId="255"/>
          <ac:spMkLst>
            <pc:docMk/>
            <pc:sldMk cId="0" sldId="260"/>
            <ac:spMk id="3" creationId="{00000000-0000-0000-0000-000000000000}"/>
          </ac:spMkLst>
        </pc:spChg>
        <pc:spChg chg="mod">
          <ac:chgData name="Martin, Wayne" userId="79c5f6db-648b-44b3-9d7e-2a33d01ca4fe" providerId="ADAL" clId="{A3CBDCF1-C9DE-4A3D-B360-9DC8359E5834}" dt="2020-11-17T15:59:34.014" v="341" actId="255"/>
          <ac:spMkLst>
            <pc:docMk/>
            <pc:sldMk cId="0" sldId="260"/>
            <ac:spMk id="4" creationId="{00000000-0000-0000-0000-000000000000}"/>
          </ac:spMkLst>
        </pc:spChg>
        <pc:spChg chg="del mod">
          <ac:chgData name="Martin, Wayne" userId="79c5f6db-648b-44b3-9d7e-2a33d01ca4fe" providerId="ADAL" clId="{A3CBDCF1-C9DE-4A3D-B360-9DC8359E5834}" dt="2020-11-17T15:56:01.364" v="286"/>
          <ac:spMkLst>
            <pc:docMk/>
            <pc:sldMk cId="0" sldId="260"/>
            <ac:spMk id="5" creationId="{00000000-0000-0000-0000-000000000000}"/>
          </ac:spMkLst>
        </pc:spChg>
        <pc:spChg chg="mod">
          <ac:chgData name="Martin, Wayne" userId="79c5f6db-648b-44b3-9d7e-2a33d01ca4fe" providerId="ADAL" clId="{A3CBDCF1-C9DE-4A3D-B360-9DC8359E5834}" dt="2020-11-17T15:59:34.014" v="341" actId="255"/>
          <ac:spMkLst>
            <pc:docMk/>
            <pc:sldMk cId="0" sldId="260"/>
            <ac:spMk id="6" creationId="{00000000-0000-0000-0000-000000000000}"/>
          </ac:spMkLst>
        </pc:spChg>
        <pc:spChg chg="mod">
          <ac:chgData name="Martin, Wayne" userId="79c5f6db-648b-44b3-9d7e-2a33d01ca4fe" providerId="ADAL" clId="{A3CBDCF1-C9DE-4A3D-B360-9DC8359E5834}" dt="2020-11-17T15:59:34.014" v="341" actId="255"/>
          <ac:spMkLst>
            <pc:docMk/>
            <pc:sldMk cId="0" sldId="260"/>
            <ac:spMk id="7" creationId="{00000000-0000-0000-0000-000000000000}"/>
          </ac:spMkLst>
        </pc:spChg>
        <pc:spChg chg="del mod">
          <ac:chgData name="Martin, Wayne" userId="79c5f6db-648b-44b3-9d7e-2a33d01ca4fe" providerId="ADAL" clId="{A3CBDCF1-C9DE-4A3D-B360-9DC8359E5834}" dt="2020-11-17T15:59:28.634" v="340"/>
          <ac:spMkLst>
            <pc:docMk/>
            <pc:sldMk cId="0" sldId="260"/>
            <ac:spMk id="8" creationId="{00000000-0000-0000-0000-000000000000}"/>
          </ac:spMkLst>
        </pc:spChg>
        <pc:spChg chg="mod">
          <ac:chgData name="Martin, Wayne" userId="79c5f6db-648b-44b3-9d7e-2a33d01ca4fe" providerId="ADAL" clId="{A3CBDCF1-C9DE-4A3D-B360-9DC8359E5834}" dt="2020-11-17T16:00:08.144" v="347" actId="948"/>
          <ac:spMkLst>
            <pc:docMk/>
            <pc:sldMk cId="0" sldId="260"/>
            <ac:spMk id="9" creationId="{00000000-0000-0000-0000-000000000000}"/>
          </ac:spMkLst>
        </pc:spChg>
        <pc:spChg chg="mod">
          <ac:chgData name="Martin, Wayne" userId="79c5f6db-648b-44b3-9d7e-2a33d01ca4fe" providerId="ADAL" clId="{A3CBDCF1-C9DE-4A3D-B360-9DC8359E5834}" dt="2020-11-17T16:00:14.244" v="348" actId="1076"/>
          <ac:spMkLst>
            <pc:docMk/>
            <pc:sldMk cId="0" sldId="260"/>
            <ac:spMk id="11" creationId="{00000000-0000-0000-0000-000000000000}"/>
          </ac:spMkLst>
        </pc:spChg>
        <pc:spChg chg="del">
          <ac:chgData name="Martin, Wayne" userId="79c5f6db-648b-44b3-9d7e-2a33d01ca4fe" providerId="ADAL" clId="{A3CBDCF1-C9DE-4A3D-B360-9DC8359E5834}" dt="2020-11-17T15:55:20.773" v="275" actId="478"/>
          <ac:spMkLst>
            <pc:docMk/>
            <pc:sldMk cId="0" sldId="260"/>
            <ac:spMk id="12" creationId="{00000000-0000-0000-0000-000000000000}"/>
          </ac:spMkLst>
        </pc:spChg>
        <pc:spChg chg="mod topLvl">
          <ac:chgData name="Martin, Wayne" userId="79c5f6db-648b-44b3-9d7e-2a33d01ca4fe" providerId="ADAL" clId="{A3CBDCF1-C9DE-4A3D-B360-9DC8359E5834}" dt="2020-11-17T16:02:18.160" v="358" actId="207"/>
          <ac:spMkLst>
            <pc:docMk/>
            <pc:sldMk cId="0" sldId="260"/>
            <ac:spMk id="14" creationId="{00000000-0000-0000-0000-000000000000}"/>
          </ac:spMkLst>
        </pc:spChg>
        <pc:spChg chg="del topLvl">
          <ac:chgData name="Martin, Wayne" userId="79c5f6db-648b-44b3-9d7e-2a33d01ca4fe" providerId="ADAL" clId="{A3CBDCF1-C9DE-4A3D-B360-9DC8359E5834}" dt="2020-11-17T15:58:16.739" v="306" actId="478"/>
          <ac:spMkLst>
            <pc:docMk/>
            <pc:sldMk cId="0" sldId="260"/>
            <ac:spMk id="15" creationId="{00000000-0000-0000-0000-000000000000}"/>
          </ac:spMkLst>
        </pc:spChg>
        <pc:spChg chg="del">
          <ac:chgData name="Martin, Wayne" userId="79c5f6db-648b-44b3-9d7e-2a33d01ca4fe" providerId="ADAL" clId="{A3CBDCF1-C9DE-4A3D-B360-9DC8359E5834}" dt="2020-11-17T16:02:14.076" v="357" actId="478"/>
          <ac:spMkLst>
            <pc:docMk/>
            <pc:sldMk cId="0" sldId="260"/>
            <ac:spMk id="16" creationId="{00000000-0000-0000-0000-000000000000}"/>
          </ac:spMkLst>
        </pc:spChg>
        <pc:grpChg chg="del">
          <ac:chgData name="Martin, Wayne" userId="79c5f6db-648b-44b3-9d7e-2a33d01ca4fe" providerId="ADAL" clId="{A3CBDCF1-C9DE-4A3D-B360-9DC8359E5834}" dt="2020-11-17T15:58:16.739" v="306" actId="478"/>
          <ac:grpSpMkLst>
            <pc:docMk/>
            <pc:sldMk cId="0" sldId="260"/>
            <ac:grpSpMk id="13" creationId="{00000000-0000-0000-0000-000000000000}"/>
          </ac:grpSpMkLst>
        </pc:grpChg>
        <pc:graphicFrameChg chg="del">
          <ac:chgData name="Martin, Wayne" userId="79c5f6db-648b-44b3-9d7e-2a33d01ca4fe" providerId="ADAL" clId="{A3CBDCF1-C9DE-4A3D-B360-9DC8359E5834}" dt="2020-11-17T15:58:27.940" v="307" actId="478"/>
          <ac:graphicFrameMkLst>
            <pc:docMk/>
            <pc:sldMk cId="0" sldId="260"/>
            <ac:graphicFrameMk id="10" creationId="{00000000-0000-0000-0000-000000000000}"/>
          </ac:graphicFrameMkLst>
        </pc:graphicFrameChg>
      </pc:sldChg>
    </pc:docChg>
  </pc:docChgLst>
  <pc:docChgLst>
    <pc:chgData name="Martin, Wayne" userId="79c5f6db-648b-44b3-9d7e-2a33d01ca4fe" providerId="ADAL" clId="{A2380006-506D-4786-BC9A-E741280A5447}"/>
    <pc:docChg chg="undo custSel modSld">
      <pc:chgData name="Martin, Wayne" userId="79c5f6db-648b-44b3-9d7e-2a33d01ca4fe" providerId="ADAL" clId="{A2380006-506D-4786-BC9A-E741280A5447}" dt="2020-12-17T15:00:39.746" v="184" actId="2711"/>
      <pc:docMkLst>
        <pc:docMk/>
      </pc:docMkLst>
      <pc:sldChg chg="addSp delSp modSp">
        <pc:chgData name="Martin, Wayne" userId="79c5f6db-648b-44b3-9d7e-2a33d01ca4fe" providerId="ADAL" clId="{A2380006-506D-4786-BC9A-E741280A5447}" dt="2020-12-17T14:59:55.218" v="178" actId="1076"/>
        <pc:sldMkLst>
          <pc:docMk/>
          <pc:sldMk cId="0" sldId="258"/>
        </pc:sldMkLst>
        <pc:spChg chg="mod">
          <ac:chgData name="Martin, Wayne" userId="79c5f6db-648b-44b3-9d7e-2a33d01ca4fe" providerId="ADAL" clId="{A2380006-506D-4786-BC9A-E741280A5447}" dt="2020-12-14T15:51:05.451" v="59" actId="14100"/>
          <ac:spMkLst>
            <pc:docMk/>
            <pc:sldMk cId="0" sldId="258"/>
            <ac:spMk id="3" creationId="{00000000-0000-0000-0000-000000000000}"/>
          </ac:spMkLst>
        </pc:spChg>
        <pc:spChg chg="del mod">
          <ac:chgData name="Martin, Wayne" userId="79c5f6db-648b-44b3-9d7e-2a33d01ca4fe" providerId="ADAL" clId="{A2380006-506D-4786-BC9A-E741280A5447}" dt="2020-12-14T15:50:09.034" v="45"/>
          <ac:spMkLst>
            <pc:docMk/>
            <pc:sldMk cId="0" sldId="258"/>
            <ac:spMk id="4" creationId="{00000000-0000-0000-0000-000000000000}"/>
          </ac:spMkLst>
        </pc:spChg>
        <pc:spChg chg="mod">
          <ac:chgData name="Martin, Wayne" userId="79c5f6db-648b-44b3-9d7e-2a33d01ca4fe" providerId="ADAL" clId="{A2380006-506D-4786-BC9A-E741280A5447}" dt="2020-12-14T15:51:11.059" v="61" actId="1076"/>
          <ac:spMkLst>
            <pc:docMk/>
            <pc:sldMk cId="0" sldId="258"/>
            <ac:spMk id="5" creationId="{00000000-0000-0000-0000-000000000000}"/>
          </ac:spMkLst>
        </pc:spChg>
        <pc:spChg chg="mod">
          <ac:chgData name="Martin, Wayne" userId="79c5f6db-648b-44b3-9d7e-2a33d01ca4fe" providerId="ADAL" clId="{A2380006-506D-4786-BC9A-E741280A5447}" dt="2020-12-14T15:51:20.873" v="63" actId="404"/>
          <ac:spMkLst>
            <pc:docMk/>
            <pc:sldMk cId="0" sldId="258"/>
            <ac:spMk id="6" creationId="{00000000-0000-0000-0000-000000000000}"/>
          </ac:spMkLst>
        </pc:spChg>
        <pc:spChg chg="mod">
          <ac:chgData name="Martin, Wayne" userId="79c5f6db-648b-44b3-9d7e-2a33d01ca4fe" providerId="ADAL" clId="{A2380006-506D-4786-BC9A-E741280A5447}" dt="2020-12-17T14:59:55.218" v="178" actId="1076"/>
          <ac:spMkLst>
            <pc:docMk/>
            <pc:sldMk cId="0" sldId="258"/>
            <ac:spMk id="8" creationId="{00000000-0000-0000-0000-000000000000}"/>
          </ac:spMkLst>
        </pc:spChg>
        <pc:spChg chg="mod">
          <ac:chgData name="Martin, Wayne" userId="79c5f6db-648b-44b3-9d7e-2a33d01ca4fe" providerId="ADAL" clId="{A2380006-506D-4786-BC9A-E741280A5447}" dt="2020-12-14T15:51:37.922" v="65" actId="947"/>
          <ac:spMkLst>
            <pc:docMk/>
            <pc:sldMk cId="0" sldId="258"/>
            <ac:spMk id="9" creationId="{00000000-0000-0000-0000-000000000000}"/>
          </ac:spMkLst>
        </pc:spChg>
        <pc:spChg chg="mod">
          <ac:chgData name="Martin, Wayne" userId="79c5f6db-648b-44b3-9d7e-2a33d01ca4fe" providerId="ADAL" clId="{A2380006-506D-4786-BC9A-E741280A5447}" dt="2020-12-17T14:59:31.589" v="174" actId="948"/>
          <ac:spMkLst>
            <pc:docMk/>
            <pc:sldMk cId="0" sldId="258"/>
            <ac:spMk id="10" creationId="{00000000-0000-0000-0000-000000000000}"/>
          </ac:spMkLst>
        </pc:spChg>
        <pc:spChg chg="mod">
          <ac:chgData name="Martin, Wayne" userId="79c5f6db-648b-44b3-9d7e-2a33d01ca4fe" providerId="ADAL" clId="{A2380006-506D-4786-BC9A-E741280A5447}" dt="2020-12-14T15:52:28.286" v="71" actId="947"/>
          <ac:spMkLst>
            <pc:docMk/>
            <pc:sldMk cId="0" sldId="258"/>
            <ac:spMk id="13" creationId="{00000000-0000-0000-0000-000000000000}"/>
          </ac:spMkLst>
        </pc:spChg>
        <pc:spChg chg="mod">
          <ac:chgData name="Martin, Wayne" userId="79c5f6db-648b-44b3-9d7e-2a33d01ca4fe" providerId="ADAL" clId="{A2380006-506D-4786-BC9A-E741280A5447}" dt="2020-12-17T14:44:07.003" v="118" actId="207"/>
          <ac:spMkLst>
            <pc:docMk/>
            <pc:sldMk cId="0" sldId="258"/>
            <ac:spMk id="15" creationId="{00000000-0000-0000-0000-000000000000}"/>
          </ac:spMkLst>
        </pc:spChg>
        <pc:spChg chg="add mod">
          <ac:chgData name="Martin, Wayne" userId="79c5f6db-648b-44b3-9d7e-2a33d01ca4fe" providerId="ADAL" clId="{A2380006-506D-4786-BC9A-E741280A5447}" dt="2020-12-17T14:44:55.622" v="126" actId="692"/>
          <ac:spMkLst>
            <pc:docMk/>
            <pc:sldMk cId="0" sldId="258"/>
            <ac:spMk id="16" creationId="{C313E39E-DCA4-4280-B878-B25DE1315A73}"/>
          </ac:spMkLst>
        </pc:spChg>
        <pc:spChg chg="add">
          <ac:chgData name="Martin, Wayne" userId="79c5f6db-648b-44b3-9d7e-2a33d01ca4fe" providerId="ADAL" clId="{A2380006-506D-4786-BC9A-E741280A5447}" dt="2020-12-17T14:53:04.256" v="150"/>
          <ac:spMkLst>
            <pc:docMk/>
            <pc:sldMk cId="0" sldId="258"/>
            <ac:spMk id="19" creationId="{5589029C-2A89-4009-ABC1-130B6EF75728}"/>
          </ac:spMkLst>
        </pc:spChg>
        <pc:spChg chg="add mod">
          <ac:chgData name="Martin, Wayne" userId="79c5f6db-648b-44b3-9d7e-2a33d01ca4fe" providerId="ADAL" clId="{A2380006-506D-4786-BC9A-E741280A5447}" dt="2020-12-17T14:59:48.779" v="177" actId="1076"/>
          <ac:spMkLst>
            <pc:docMk/>
            <pc:sldMk cId="0" sldId="258"/>
            <ac:spMk id="20" creationId="{91B3FDE7-6329-4E8F-BFAA-36CBBB390971}"/>
          </ac:spMkLst>
        </pc:spChg>
        <pc:spChg chg="mod">
          <ac:chgData name="Martin, Wayne" userId="79c5f6db-648b-44b3-9d7e-2a33d01ca4fe" providerId="ADAL" clId="{A2380006-506D-4786-BC9A-E741280A5447}" dt="2020-12-17T14:57:04.411" v="156" actId="14100"/>
          <ac:spMkLst>
            <pc:docMk/>
            <pc:sldMk cId="0" sldId="258"/>
            <ac:spMk id="21" creationId="{AF190684-B1F2-4614-973C-A53316FFACD4}"/>
          </ac:spMkLst>
        </pc:spChg>
        <pc:spChg chg="del mod">
          <ac:chgData name="Martin, Wayne" userId="79c5f6db-648b-44b3-9d7e-2a33d01ca4fe" providerId="ADAL" clId="{A2380006-506D-4786-BC9A-E741280A5447}" dt="2020-12-17T14:53:04.256" v="150"/>
          <ac:spMkLst>
            <pc:docMk/>
            <pc:sldMk cId="0" sldId="258"/>
            <ac:spMk id="26" creationId="{00000000-0000-0000-0000-000000000000}"/>
          </ac:spMkLst>
        </pc:spChg>
        <pc:spChg chg="mod">
          <ac:chgData name="Martin, Wayne" userId="79c5f6db-648b-44b3-9d7e-2a33d01ca4fe" providerId="ADAL" clId="{A2380006-506D-4786-BC9A-E741280A5447}" dt="2020-12-17T14:44:26.914" v="124" actId="1076"/>
          <ac:spMkLst>
            <pc:docMk/>
            <pc:sldMk cId="0" sldId="258"/>
            <ac:spMk id="27" creationId="{E9EA9F39-C33F-41C9-85C1-7E3E9C5B355A}"/>
          </ac:spMkLst>
        </pc:spChg>
        <pc:picChg chg="add del mod">
          <ac:chgData name="Martin, Wayne" userId="79c5f6db-648b-44b3-9d7e-2a33d01ca4fe" providerId="ADAL" clId="{A2380006-506D-4786-BC9A-E741280A5447}" dt="2020-12-14T15:44:43.860" v="26" actId="478"/>
          <ac:picMkLst>
            <pc:docMk/>
            <pc:sldMk cId="0" sldId="258"/>
            <ac:picMk id="17" creationId="{8ADC5B15-82C1-473D-93E7-51C16B291342}"/>
          </ac:picMkLst>
        </pc:picChg>
        <pc:picChg chg="add mod">
          <ac:chgData name="Martin, Wayne" userId="79c5f6db-648b-44b3-9d7e-2a33d01ca4fe" providerId="ADAL" clId="{A2380006-506D-4786-BC9A-E741280A5447}" dt="2020-12-14T15:59:14.176" v="117" actId="14100"/>
          <ac:picMkLst>
            <pc:docMk/>
            <pc:sldMk cId="0" sldId="258"/>
            <ac:picMk id="18" creationId="{6F53FDA1-ABBE-4FC1-8039-23A426979174}"/>
          </ac:picMkLst>
        </pc:picChg>
      </pc:sldChg>
      <pc:sldChg chg="addSp delSp modSp">
        <pc:chgData name="Martin, Wayne" userId="79c5f6db-648b-44b3-9d7e-2a33d01ca4fe" providerId="ADAL" clId="{A2380006-506D-4786-BC9A-E741280A5447}" dt="2020-12-17T15:00:39.746" v="184" actId="2711"/>
        <pc:sldMkLst>
          <pc:docMk/>
          <pc:sldMk cId="0" sldId="259"/>
        </pc:sldMkLst>
        <pc:spChg chg="mod">
          <ac:chgData name="Martin, Wayne" userId="79c5f6db-648b-44b3-9d7e-2a33d01ca4fe" providerId="ADAL" clId="{A2380006-506D-4786-BC9A-E741280A5447}" dt="2020-12-14T15:53:02.051" v="72" actId="947"/>
          <ac:spMkLst>
            <pc:docMk/>
            <pc:sldMk cId="0" sldId="259"/>
            <ac:spMk id="3" creationId="{00000000-0000-0000-0000-000000000000}"/>
          </ac:spMkLst>
        </pc:spChg>
        <pc:spChg chg="mod">
          <ac:chgData name="Martin, Wayne" userId="79c5f6db-648b-44b3-9d7e-2a33d01ca4fe" providerId="ADAL" clId="{A2380006-506D-4786-BC9A-E741280A5447}" dt="2020-12-17T15:00:39.746" v="184" actId="2711"/>
          <ac:spMkLst>
            <pc:docMk/>
            <pc:sldMk cId="0" sldId="259"/>
            <ac:spMk id="4" creationId="{00000000-0000-0000-0000-000000000000}"/>
          </ac:spMkLst>
        </pc:spChg>
        <pc:spChg chg="mod">
          <ac:chgData name="Martin, Wayne" userId="79c5f6db-648b-44b3-9d7e-2a33d01ca4fe" providerId="ADAL" clId="{A2380006-506D-4786-BC9A-E741280A5447}" dt="2020-12-17T15:00:03.531" v="179" actId="1076"/>
          <ac:spMkLst>
            <pc:docMk/>
            <pc:sldMk cId="0" sldId="259"/>
            <ac:spMk id="5" creationId="{00000000-0000-0000-0000-000000000000}"/>
          </ac:spMkLst>
        </pc:spChg>
        <pc:spChg chg="del mod">
          <ac:chgData name="Martin, Wayne" userId="79c5f6db-648b-44b3-9d7e-2a33d01ca4fe" providerId="ADAL" clId="{A2380006-506D-4786-BC9A-E741280A5447}" dt="2020-12-14T15:53:15.655" v="78"/>
          <ac:spMkLst>
            <pc:docMk/>
            <pc:sldMk cId="0" sldId="259"/>
            <ac:spMk id="6" creationId="{00000000-0000-0000-0000-000000000000}"/>
          </ac:spMkLst>
        </pc:spChg>
        <pc:spChg chg="mod">
          <ac:chgData name="Martin, Wayne" userId="79c5f6db-648b-44b3-9d7e-2a33d01ca4fe" providerId="ADAL" clId="{A2380006-506D-4786-BC9A-E741280A5447}" dt="2020-12-17T15:00:31.726" v="183" actId="2711"/>
          <ac:spMkLst>
            <pc:docMk/>
            <pc:sldMk cId="0" sldId="259"/>
            <ac:spMk id="7" creationId="{00000000-0000-0000-0000-000000000000}"/>
          </ac:spMkLst>
        </pc:spChg>
        <pc:spChg chg="mod">
          <ac:chgData name="Martin, Wayne" userId="79c5f6db-648b-44b3-9d7e-2a33d01ca4fe" providerId="ADAL" clId="{A2380006-506D-4786-BC9A-E741280A5447}" dt="2020-12-14T15:53:55.743" v="81" actId="947"/>
          <ac:spMkLst>
            <pc:docMk/>
            <pc:sldMk cId="0" sldId="259"/>
            <ac:spMk id="8" creationId="{00000000-0000-0000-0000-000000000000}"/>
          </ac:spMkLst>
        </pc:spChg>
        <pc:spChg chg="mod">
          <ac:chgData name="Martin, Wayne" userId="79c5f6db-648b-44b3-9d7e-2a33d01ca4fe" providerId="ADAL" clId="{A2380006-506D-4786-BC9A-E741280A5447}" dt="2020-12-14T15:54:45.782" v="86" actId="947"/>
          <ac:spMkLst>
            <pc:docMk/>
            <pc:sldMk cId="0" sldId="259"/>
            <ac:spMk id="9" creationId="{00000000-0000-0000-0000-000000000000}"/>
          </ac:spMkLst>
        </pc:spChg>
        <pc:spChg chg="mod">
          <ac:chgData name="Martin, Wayne" userId="79c5f6db-648b-44b3-9d7e-2a33d01ca4fe" providerId="ADAL" clId="{A2380006-506D-4786-BC9A-E741280A5447}" dt="2020-12-17T14:45:03.980" v="127" actId="692"/>
          <ac:spMkLst>
            <pc:docMk/>
            <pc:sldMk cId="0" sldId="259"/>
            <ac:spMk id="12" creationId="{00000000-0000-0000-0000-000000000000}"/>
          </ac:spMkLst>
        </pc:spChg>
        <pc:spChg chg="mod">
          <ac:chgData name="Martin, Wayne" userId="79c5f6db-648b-44b3-9d7e-2a33d01ca4fe" providerId="ADAL" clId="{A2380006-506D-4786-BC9A-E741280A5447}" dt="2020-12-17T14:56:41.411" v="152" actId="14100"/>
          <ac:spMkLst>
            <pc:docMk/>
            <pc:sldMk cId="0" sldId="259"/>
            <ac:spMk id="13" creationId="{00000000-0000-0000-0000-000000000000}"/>
          </ac:spMkLst>
        </pc:spChg>
        <pc:spChg chg="add">
          <ac:chgData name="Martin, Wayne" userId="79c5f6db-648b-44b3-9d7e-2a33d01ca4fe" providerId="ADAL" clId="{A2380006-506D-4786-BC9A-E741280A5447}" dt="2020-12-17T14:52:50.810" v="147"/>
          <ac:spMkLst>
            <pc:docMk/>
            <pc:sldMk cId="0" sldId="259"/>
            <ac:spMk id="16" creationId="{C33C67FA-FDA2-4218-9574-352E5093CA9A}"/>
          </ac:spMkLst>
        </pc:spChg>
        <pc:spChg chg="del mod">
          <ac:chgData name="Martin, Wayne" userId="79c5f6db-648b-44b3-9d7e-2a33d01ca4fe" providerId="ADAL" clId="{A2380006-506D-4786-BC9A-E741280A5447}" dt="2020-12-17T14:52:50.810" v="147"/>
          <ac:spMkLst>
            <pc:docMk/>
            <pc:sldMk cId="0" sldId="259"/>
            <ac:spMk id="21" creationId="{00000000-0000-0000-0000-000000000000}"/>
          </ac:spMkLst>
        </pc:spChg>
        <pc:picChg chg="add mod">
          <ac:chgData name="Martin, Wayne" userId="79c5f6db-648b-44b3-9d7e-2a33d01ca4fe" providerId="ADAL" clId="{A2380006-506D-4786-BC9A-E741280A5447}" dt="2020-12-14T15:45:39.310" v="30" actId="1076"/>
          <ac:picMkLst>
            <pc:docMk/>
            <pc:sldMk cId="0" sldId="259"/>
            <ac:picMk id="14" creationId="{554E28E0-453A-4793-BA6D-0BC8D0A56381}"/>
          </ac:picMkLst>
        </pc:picChg>
      </pc:sldChg>
      <pc:sldChg chg="addSp modSp">
        <pc:chgData name="Martin, Wayne" userId="79c5f6db-648b-44b3-9d7e-2a33d01ca4fe" providerId="ADAL" clId="{A2380006-506D-4786-BC9A-E741280A5447}" dt="2020-12-17T14:56:59.507" v="155" actId="14100"/>
        <pc:sldMkLst>
          <pc:docMk/>
          <pc:sldMk cId="0" sldId="260"/>
        </pc:sldMkLst>
        <pc:spChg chg="mod">
          <ac:chgData name="Martin, Wayne" userId="79c5f6db-648b-44b3-9d7e-2a33d01ca4fe" providerId="ADAL" clId="{A2380006-506D-4786-BC9A-E741280A5447}" dt="2020-12-14T15:55:53.200" v="91" actId="2711"/>
          <ac:spMkLst>
            <pc:docMk/>
            <pc:sldMk cId="0" sldId="260"/>
            <ac:spMk id="3" creationId="{00000000-0000-0000-0000-000000000000}"/>
          </ac:spMkLst>
        </pc:spChg>
        <pc:spChg chg="mod">
          <ac:chgData name="Martin, Wayne" userId="79c5f6db-648b-44b3-9d7e-2a33d01ca4fe" providerId="ADAL" clId="{A2380006-506D-4786-BC9A-E741280A5447}" dt="2020-12-14T15:40:59.571" v="10" actId="1076"/>
          <ac:spMkLst>
            <pc:docMk/>
            <pc:sldMk cId="0" sldId="260"/>
            <ac:spMk id="4" creationId="{00000000-0000-0000-0000-000000000000}"/>
          </ac:spMkLst>
        </pc:spChg>
        <pc:spChg chg="mod">
          <ac:chgData name="Martin, Wayne" userId="79c5f6db-648b-44b3-9d7e-2a33d01ca4fe" providerId="ADAL" clId="{A2380006-506D-4786-BC9A-E741280A5447}" dt="2020-12-14T15:57:07.517" v="99" actId="1076"/>
          <ac:spMkLst>
            <pc:docMk/>
            <pc:sldMk cId="0" sldId="260"/>
            <ac:spMk id="6" creationId="{00000000-0000-0000-0000-000000000000}"/>
          </ac:spMkLst>
        </pc:spChg>
        <pc:spChg chg="mod">
          <ac:chgData name="Martin, Wayne" userId="79c5f6db-648b-44b3-9d7e-2a33d01ca4fe" providerId="ADAL" clId="{A2380006-506D-4786-BC9A-E741280A5447}" dt="2020-12-14T15:56:59.792" v="98" actId="113"/>
          <ac:spMkLst>
            <pc:docMk/>
            <pc:sldMk cId="0" sldId="260"/>
            <ac:spMk id="7" creationId="{00000000-0000-0000-0000-000000000000}"/>
          </ac:spMkLst>
        </pc:spChg>
        <pc:spChg chg="mod">
          <ac:chgData name="Martin, Wayne" userId="79c5f6db-648b-44b3-9d7e-2a33d01ca4fe" providerId="ADAL" clId="{A2380006-506D-4786-BC9A-E741280A5447}" dt="2020-12-14T15:57:46.653" v="102" actId="1076"/>
          <ac:spMkLst>
            <pc:docMk/>
            <pc:sldMk cId="0" sldId="260"/>
            <ac:spMk id="9" creationId="{00000000-0000-0000-0000-000000000000}"/>
          </ac:spMkLst>
        </pc:spChg>
        <pc:spChg chg="add mod">
          <ac:chgData name="Martin, Wayne" userId="79c5f6db-648b-44b3-9d7e-2a33d01ca4fe" providerId="ADAL" clId="{A2380006-506D-4786-BC9A-E741280A5447}" dt="2020-12-17T14:45:23.477" v="130" actId="692"/>
          <ac:spMkLst>
            <pc:docMk/>
            <pc:sldMk cId="0" sldId="260"/>
            <ac:spMk id="10" creationId="{976E92DD-2E9C-4096-9812-4AFF4F118595}"/>
          </ac:spMkLst>
        </pc:spChg>
        <pc:spChg chg="mod">
          <ac:chgData name="Martin, Wayne" userId="79c5f6db-648b-44b3-9d7e-2a33d01ca4fe" providerId="ADAL" clId="{A2380006-506D-4786-BC9A-E741280A5447}" dt="2020-12-14T15:57:57.827" v="105" actId="404"/>
          <ac:spMkLst>
            <pc:docMk/>
            <pc:sldMk cId="0" sldId="260"/>
            <ac:spMk id="11" creationId="{00000000-0000-0000-0000-000000000000}"/>
          </ac:spMkLst>
        </pc:spChg>
        <pc:spChg chg="mod">
          <ac:chgData name="Martin, Wayne" userId="79c5f6db-648b-44b3-9d7e-2a33d01ca4fe" providerId="ADAL" clId="{A2380006-506D-4786-BC9A-E741280A5447}" dt="2020-12-17T14:56:59.507" v="155" actId="14100"/>
          <ac:spMkLst>
            <pc:docMk/>
            <pc:sldMk cId="0" sldId="260"/>
            <ac:spMk id="14" creationId="{00000000-0000-0000-0000-000000000000}"/>
          </ac:spMkLst>
        </pc:spChg>
        <pc:spChg chg="mod">
          <ac:chgData name="Martin, Wayne" userId="79c5f6db-648b-44b3-9d7e-2a33d01ca4fe" providerId="ADAL" clId="{A2380006-506D-4786-BC9A-E741280A5447}" dt="2020-12-17T14:52:18.852" v="144" actId="947"/>
          <ac:spMkLst>
            <pc:docMk/>
            <pc:sldMk cId="0" sldId="260"/>
            <ac:spMk id="17" creationId="{00000000-0000-0000-0000-000000000000}"/>
          </ac:spMkLst>
        </pc:spChg>
        <pc:picChg chg="add mod">
          <ac:chgData name="Martin, Wayne" userId="79c5f6db-648b-44b3-9d7e-2a33d01ca4fe" providerId="ADAL" clId="{A2380006-506D-4786-BC9A-E741280A5447}" dt="2020-12-14T15:45:48.369" v="32" actId="1076"/>
          <ac:picMkLst>
            <pc:docMk/>
            <pc:sldMk cId="0" sldId="260"/>
            <ac:picMk id="12" creationId="{DD94B815-ACC6-4AD0-A56F-D8659EF5A2D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5456648E-074B-4B5A-B773-FEC8F999A6DB}" type="datetimeFigureOut">
              <a:rPr lang="en-GB" smtClean="0"/>
              <a:t>10/06/2024</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DECEC55E-CA39-4ADE-952C-DC44B5BA4F76}" type="slidenum">
              <a:rPr lang="en-GB" smtClean="0"/>
              <a:t>‹#›</a:t>
            </a:fld>
            <a:endParaRPr lang="en-GB"/>
          </a:p>
        </p:txBody>
      </p:sp>
    </p:spTree>
    <p:extLst>
      <p:ext uri="{BB962C8B-B14F-4D97-AF65-F5344CB8AC3E}">
        <p14:creationId xmlns:p14="http://schemas.microsoft.com/office/powerpoint/2010/main" val="377216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DC2AFFF-6FFB-4823-B396-AD291263C86B}" type="datetime1">
              <a:rPr lang="en-US" smtClean="0"/>
              <a:t>6/10/2024</a:t>
            </a:fld>
            <a:endParaRPr lang="en-US"/>
          </a:p>
        </p:txBody>
      </p:sp>
      <p:sp>
        <p:nvSpPr>
          <p:cNvPr id="6" name="Holder 6"/>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18223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50BC2E7-B058-4191-8893-17A76AA89FFC}" type="datetime1">
              <a:rPr lang="en-US" smtClean="0"/>
              <a:t>6/10/2024</a:t>
            </a:fld>
            <a:endParaRPr lang="en-US"/>
          </a:p>
        </p:txBody>
      </p:sp>
      <p:sp>
        <p:nvSpPr>
          <p:cNvPr id="6" name="Holder 6"/>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18223E"/>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EA31B10-3453-4611-8FB9-92CB16E7F8F3}" type="datetime1">
              <a:rPr lang="en-US" smtClean="0"/>
              <a:t>6/10/2024</a:t>
            </a:fld>
            <a:endParaRPr lang="en-US"/>
          </a:p>
        </p:txBody>
      </p:sp>
      <p:sp>
        <p:nvSpPr>
          <p:cNvPr id="7" name="Holder 7"/>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18223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F82275E-E732-47AB-AD00-085853F564AE}" type="datetime1">
              <a:rPr lang="en-US" smtClean="0"/>
              <a:t>6/10/2024</a:t>
            </a:fld>
            <a:endParaRPr lang="en-US"/>
          </a:p>
        </p:txBody>
      </p:sp>
      <p:sp>
        <p:nvSpPr>
          <p:cNvPr id="5" name="Holder 5"/>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71B26C9-9E2D-488C-A7E3-14F798435FC2}" type="datetime1">
              <a:rPr lang="en-US" smtClean="0"/>
              <a:t>6/10/2024</a:t>
            </a:fld>
            <a:endParaRPr lang="en-US"/>
          </a:p>
        </p:txBody>
      </p:sp>
      <p:sp>
        <p:nvSpPr>
          <p:cNvPr id="4" name="Holder 4"/>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2003" cy="7560005"/>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4500" y="1313103"/>
            <a:ext cx="9804400" cy="421639"/>
          </a:xfrm>
          <a:prstGeom prst="rect">
            <a:avLst/>
          </a:prstGeom>
        </p:spPr>
        <p:txBody>
          <a:bodyPr wrap="square" lIns="0" tIns="0" rIns="0" bIns="0">
            <a:spAutoFit/>
          </a:bodyPr>
          <a:lstStyle>
            <a:lvl1pPr>
              <a:defRPr sz="2600" b="0" i="0">
                <a:solidFill>
                  <a:srgbClr val="18223E"/>
                </a:solidFill>
                <a:latin typeface="Arial"/>
                <a:cs typeface="Arial"/>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4500" y="7253523"/>
            <a:ext cx="3611879" cy="153034"/>
          </a:xfrm>
          <a:prstGeom prst="rect">
            <a:avLst/>
          </a:prstGeom>
        </p:spPr>
        <p:txBody>
          <a:bodyPr wrap="square" lIns="0" tIns="0" rIns="0" bIns="0">
            <a:spAutoFit/>
          </a:bodyPr>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6D916216-03B9-49C6-A60D-30E2C117458C}" type="datetime1">
              <a:rPr lang="en-US" smtClean="0"/>
              <a:t>6/10/2024</a:t>
            </a:fld>
            <a:endParaRPr lang="en-US"/>
          </a:p>
        </p:txBody>
      </p:sp>
      <p:sp>
        <p:nvSpPr>
          <p:cNvPr id="6" name="Holder 6"/>
          <p:cNvSpPr>
            <a:spLocks noGrp="1"/>
          </p:cNvSpPr>
          <p:nvPr>
            <p:ph type="sldNum" sz="quarter" idx="7"/>
          </p:nvPr>
        </p:nvSpPr>
        <p:spPr>
          <a:xfrm>
            <a:off x="10100335" y="7253522"/>
            <a:ext cx="175259" cy="153034"/>
          </a:xfrm>
          <a:prstGeom prst="rect">
            <a:avLst/>
          </a:prstGeom>
        </p:spPr>
        <p:txBody>
          <a:bodyPr wrap="square" lIns="0" tIns="0" rIns="0" bIns="0">
            <a:spAutoFit/>
          </a:bodyPr>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heFA.com/football-rules-governance/lawsandrules/fa-handboo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afeguarding@TheFA.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TheFA.com/football-rules-governance/safeguarding/section-1-footballs-safeguarding-framework" TargetMode="External"/><Relationship Id="rId2" Type="http://schemas.openxmlformats.org/officeDocument/2006/relationships/hyperlink" Target="mailto:help@nspcc.org.uk" TargetMode="Externa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www.TheFA.com/football-rules-governance/safeguarding/section-3-safer-recruitment-and-dbs-chec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13">
            <a:extLst>
              <a:ext uri="{FF2B5EF4-FFF2-40B4-BE49-F238E27FC236}">
                <a16:creationId xmlns:a16="http://schemas.microsoft.com/office/drawing/2014/main" id="{AF190684-B1F2-4614-973C-A53316FFACD4}"/>
              </a:ext>
            </a:extLst>
          </p:cNvPr>
          <p:cNvSpPr/>
          <p:nvPr/>
        </p:nvSpPr>
        <p:spPr>
          <a:xfrm>
            <a:off x="0" y="7134231"/>
            <a:ext cx="10692130" cy="426205"/>
          </a:xfrm>
          <a:custGeom>
            <a:avLst/>
            <a:gdLst/>
            <a:ahLst/>
            <a:cxnLst/>
            <a:rect l="l" t="t" r="r" b="b"/>
            <a:pathLst>
              <a:path w="10692130" h="447675">
                <a:moveTo>
                  <a:pt x="0" y="447243"/>
                </a:moveTo>
                <a:lnTo>
                  <a:pt x="10692003" y="447243"/>
                </a:lnTo>
                <a:lnTo>
                  <a:pt x="10692003" y="0"/>
                </a:lnTo>
                <a:lnTo>
                  <a:pt x="0" y="0"/>
                </a:lnTo>
                <a:lnTo>
                  <a:pt x="0" y="447243"/>
                </a:lnTo>
                <a:close/>
              </a:path>
            </a:pathLst>
          </a:custGeom>
          <a:solidFill>
            <a:srgbClr val="0000CC"/>
          </a:solidFill>
        </p:spPr>
        <p:txBody>
          <a:bodyPr wrap="square" lIns="0" tIns="0" rIns="0" bIns="0" rtlCol="0"/>
          <a:lstStyle/>
          <a:p>
            <a:endParaRPr dirty="0"/>
          </a:p>
        </p:txBody>
      </p:sp>
      <p:sp>
        <p:nvSpPr>
          <p:cNvPr id="2" name="object 2"/>
          <p:cNvSpPr txBox="1"/>
          <p:nvPr/>
        </p:nvSpPr>
        <p:spPr>
          <a:xfrm>
            <a:off x="441935" y="1563450"/>
            <a:ext cx="119380" cy="174407"/>
          </a:xfrm>
          <a:prstGeom prst="rect">
            <a:avLst/>
          </a:prstGeom>
        </p:spPr>
        <p:txBody>
          <a:bodyPr vert="horz" wrap="square" lIns="0" tIns="12700" rIns="0" bIns="0" rtlCol="0">
            <a:spAutoFit/>
          </a:bodyPr>
          <a:lstStyle/>
          <a:p>
            <a:pPr marL="12700">
              <a:lnSpc>
                <a:spcPct val="100000"/>
              </a:lnSpc>
              <a:spcBef>
                <a:spcPts val="100"/>
              </a:spcBef>
            </a:pPr>
            <a:r>
              <a:rPr sz="1000" spc="-114" dirty="0">
                <a:solidFill>
                  <a:srgbClr val="18223E"/>
                </a:solidFill>
                <a:latin typeface="Arial" panose="020B0604020202020204" pitchFamily="34" charset="0"/>
                <a:ea typeface="Verdana" panose="020B0604030504040204" pitchFamily="34" charset="0"/>
                <a:cs typeface="Arial" panose="020B0604020202020204" pitchFamily="34" charset="0"/>
              </a:rPr>
              <a:t>1</a:t>
            </a:r>
            <a:r>
              <a:rPr sz="1050" spc="-110" dirty="0">
                <a:solidFill>
                  <a:srgbClr val="18223E"/>
                </a:solidFill>
                <a:latin typeface="Verdana" panose="020B0604030504040204" pitchFamily="34" charset="0"/>
                <a:ea typeface="Verdana" panose="020B0604030504040204" pitchFamily="34" charset="0"/>
                <a:cs typeface="Arial Black"/>
              </a:rPr>
              <a:t>.</a:t>
            </a:r>
            <a:endParaRPr sz="1050" dirty="0">
              <a:latin typeface="Verdana" panose="020B0604030504040204" pitchFamily="34" charset="0"/>
              <a:ea typeface="Verdana" panose="020B0604030504040204" pitchFamily="34" charset="0"/>
              <a:cs typeface="Arial Black"/>
            </a:endParaRPr>
          </a:p>
        </p:txBody>
      </p:sp>
      <p:sp>
        <p:nvSpPr>
          <p:cNvPr id="3" name="object 3"/>
          <p:cNvSpPr txBox="1"/>
          <p:nvPr/>
        </p:nvSpPr>
        <p:spPr>
          <a:xfrm>
            <a:off x="729890" y="1561474"/>
            <a:ext cx="2330809" cy="1842492"/>
          </a:xfrm>
          <a:prstGeom prst="rect">
            <a:avLst/>
          </a:prstGeom>
        </p:spPr>
        <p:txBody>
          <a:bodyPr vert="horz" wrap="square" lIns="0" tIns="12700" rIns="0" bIns="0" rtlCol="0">
            <a:spAutoFit/>
          </a:bodyPr>
          <a:lstStyle/>
          <a:p>
            <a:pPr marL="12700" marR="77470">
              <a:lnSpc>
                <a:spcPct val="120000"/>
              </a:lnSpc>
              <a:spcBef>
                <a:spcPts val="100"/>
              </a:spcBef>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Southgate Colts </a:t>
            </a:r>
            <a:r>
              <a:rPr sz="1000" dirty="0">
                <a:solidFill>
                  <a:srgbClr val="18223E"/>
                </a:solidFill>
                <a:latin typeface="Arial" panose="020B0604020202020204" pitchFamily="34" charset="0"/>
                <a:ea typeface="Verdana" panose="020B0604030504040204" pitchFamily="34" charset="0"/>
                <a:cs typeface="Arial" panose="020B0604020202020204" pitchFamily="34" charset="0"/>
              </a:rPr>
              <a:t>Football Club acknowledges its  responsibility to safeguard the welfare  of every child and young person</a:t>
            </a:r>
            <a:endParaRPr sz="1000" dirty="0">
              <a:latin typeface="Arial" panose="020B0604020202020204" pitchFamily="34" charset="0"/>
              <a:ea typeface="Verdana" panose="020B0604030504040204" pitchFamily="34" charset="0"/>
              <a:cs typeface="Arial" panose="020B0604020202020204" pitchFamily="34" charset="0"/>
            </a:endParaRPr>
          </a:p>
          <a:p>
            <a:pPr marL="12700" marR="5080">
              <a:lnSpc>
                <a:spcPct val="120000"/>
              </a:lnSpc>
            </a:pPr>
            <a:r>
              <a:rPr sz="1000" dirty="0">
                <a:solidFill>
                  <a:srgbClr val="18223E"/>
                </a:solidFill>
                <a:latin typeface="Arial" panose="020B0604020202020204" pitchFamily="34" charset="0"/>
                <a:ea typeface="Verdana" panose="020B0604030504040204" pitchFamily="34" charset="0"/>
                <a:cs typeface="Arial" panose="020B0604020202020204" pitchFamily="34" charset="0"/>
              </a:rPr>
              <a:t>and is committed to providing a safe  environment for all. We recognise that a  child is anyone under the age of 18 and  subscribe to The Football Association’s  (The FA) Safeguarding Children Policy  and Procedures.</a:t>
            </a:r>
            <a:endParaRPr sz="1000" dirty="0">
              <a:latin typeface="Arial" panose="020B0604020202020204" pitchFamily="34" charset="0"/>
              <a:ea typeface="Verdana" panose="020B0604030504040204" pitchFamily="34" charset="0"/>
              <a:cs typeface="Arial" panose="020B0604020202020204" pitchFamily="34" charset="0"/>
            </a:endParaRPr>
          </a:p>
        </p:txBody>
      </p:sp>
      <p:sp>
        <p:nvSpPr>
          <p:cNvPr id="5" name="object 5"/>
          <p:cNvSpPr txBox="1"/>
          <p:nvPr/>
        </p:nvSpPr>
        <p:spPr>
          <a:xfrm>
            <a:off x="737827" y="3551026"/>
            <a:ext cx="2330808" cy="3363934"/>
          </a:xfrm>
          <a:prstGeom prst="rect">
            <a:avLst/>
          </a:prstGeom>
        </p:spPr>
        <p:txBody>
          <a:bodyPr vert="horz" wrap="square" lIns="0" tIns="12700" rIns="0" bIns="0" rtlCol="0">
            <a:spAutoFit/>
          </a:bodyPr>
          <a:lstStyle/>
          <a:p>
            <a:pPr marL="12065" marR="311150">
              <a:lnSpc>
                <a:spcPct val="120000"/>
              </a:lnSpc>
              <a:spcBef>
                <a:spcPts val="100"/>
              </a:spcBef>
              <a:tabLst>
                <a:tab pos="228600" algn="l"/>
                <a:tab pos="229235" algn="l"/>
              </a:tabLst>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Southgate Colts Football Club endorses and adopts the  following key safeguarding principles:</a:t>
            </a:r>
            <a:endParaRPr lang="en-GB" sz="1000" dirty="0">
              <a:latin typeface="Arial" panose="020B0604020202020204" pitchFamily="34" charset="0"/>
              <a:ea typeface="Verdana" panose="020B0604030504040204" pitchFamily="34" charset="0"/>
              <a:cs typeface="Arial" panose="020B0604020202020204" pitchFamily="34" charset="0"/>
            </a:endParaRPr>
          </a:p>
          <a:p>
            <a:pPr marL="228600" marR="311150" indent="-216535">
              <a:lnSpc>
                <a:spcPct val="120000"/>
              </a:lnSpc>
              <a:spcBef>
                <a:spcPts val="100"/>
              </a:spcBef>
              <a:buChar char="•"/>
              <a:tabLst>
                <a:tab pos="228600" algn="l"/>
                <a:tab pos="229235" algn="l"/>
              </a:tabLst>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T</a:t>
            </a:r>
            <a:r>
              <a:rPr sz="1000" dirty="0">
                <a:solidFill>
                  <a:srgbClr val="18223E"/>
                </a:solidFill>
                <a:latin typeface="Arial" panose="020B0604020202020204" pitchFamily="34" charset="0"/>
                <a:ea typeface="Verdana" panose="020B0604030504040204" pitchFamily="34" charset="0"/>
                <a:cs typeface="Arial" panose="020B0604020202020204" pitchFamily="34" charset="0"/>
              </a:rPr>
              <a:t>he child’s welfare is, and must  always be, the paramount  consideration;</a:t>
            </a:r>
            <a:endParaRPr lang="en-GB" sz="1000" dirty="0">
              <a:solidFill>
                <a:srgbClr val="18223E"/>
              </a:solidFill>
              <a:latin typeface="Arial" panose="020B0604020202020204" pitchFamily="34" charset="0"/>
              <a:ea typeface="Verdana" panose="020B0604030504040204" pitchFamily="34" charset="0"/>
              <a:cs typeface="Arial" panose="020B0604020202020204" pitchFamily="34" charset="0"/>
            </a:endParaRPr>
          </a:p>
          <a:p>
            <a:pPr marL="228600" marR="311150" indent="-216535">
              <a:lnSpc>
                <a:spcPct val="120000"/>
              </a:lnSpc>
              <a:spcBef>
                <a:spcPts val="100"/>
              </a:spcBef>
              <a:buFontTx/>
              <a:buChar char="•"/>
              <a:tabLst>
                <a:tab pos="228600" algn="l"/>
                <a:tab pos="229235" algn="l"/>
              </a:tabLst>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all children and young people have  a right to be protected from abuse  regardless of their; age, gender,  gender reassignment, sexual  orientation, marital status or civil partnership, race, nationality, ethnic  origin, colour, religion or belief,  ability or disability, pregnancy and  maternity;</a:t>
            </a:r>
            <a:endParaRPr lang="en-GB" sz="1000" dirty="0">
              <a:latin typeface="Arial" panose="020B0604020202020204" pitchFamily="34" charset="0"/>
              <a:ea typeface="Verdana" panose="020B0604030504040204" pitchFamily="34" charset="0"/>
              <a:cs typeface="Arial" panose="020B0604020202020204" pitchFamily="34" charset="0"/>
            </a:endParaRPr>
          </a:p>
          <a:p>
            <a:pPr marL="228600" marR="311150" indent="-216535">
              <a:lnSpc>
                <a:spcPct val="120000"/>
              </a:lnSpc>
              <a:spcBef>
                <a:spcPts val="100"/>
              </a:spcBef>
              <a:buChar char="•"/>
              <a:tabLst>
                <a:tab pos="228600" algn="l"/>
                <a:tab pos="229235" algn="l"/>
              </a:tabLst>
            </a:pPr>
            <a:endParaRPr sz="1050" dirty="0">
              <a:latin typeface="Verdana" panose="020B0604030504040204" pitchFamily="34" charset="0"/>
              <a:ea typeface="Verdana" panose="020B0604030504040204" pitchFamily="34" charset="0"/>
              <a:cs typeface="Arial Black"/>
            </a:endParaRPr>
          </a:p>
        </p:txBody>
      </p:sp>
      <p:sp>
        <p:nvSpPr>
          <p:cNvPr id="6" name="object 6"/>
          <p:cNvSpPr txBox="1"/>
          <p:nvPr/>
        </p:nvSpPr>
        <p:spPr>
          <a:xfrm>
            <a:off x="3183611" y="1612965"/>
            <a:ext cx="2115185" cy="4208332"/>
          </a:xfrm>
          <a:prstGeom prst="rect">
            <a:avLst/>
          </a:prstGeom>
        </p:spPr>
        <p:txBody>
          <a:bodyPr vert="horz" wrap="square" lIns="0" tIns="12700" rIns="0" bIns="0" rtlCol="0">
            <a:spAutoFit/>
          </a:bodyPr>
          <a:lstStyle/>
          <a:p>
            <a:pPr marL="228600" marR="297815" indent="-216535">
              <a:lnSpc>
                <a:spcPct val="105200"/>
              </a:lnSpc>
              <a:spcBef>
                <a:spcPts val="100"/>
              </a:spcBef>
              <a:buChar char="•"/>
              <a:tabLst>
                <a:tab pos="228600" algn="l"/>
                <a:tab pos="229235" algn="l"/>
              </a:tabLst>
            </a:pPr>
            <a:r>
              <a:rPr sz="1050" kern="0" dirty="0">
                <a:solidFill>
                  <a:srgbClr val="18223E"/>
                </a:solidFill>
                <a:latin typeface="Arial" panose="020B0604020202020204" pitchFamily="34" charset="0"/>
                <a:ea typeface="Verdana" panose="020B0604030504040204" pitchFamily="34" charset="0"/>
                <a:cs typeface="Arial" panose="020B0604020202020204" pitchFamily="34" charset="0"/>
              </a:rPr>
              <a:t>all suspicions and allegations  of abuse will be taken seriously  and responded to swiftly and  appropriately; and</a:t>
            </a:r>
            <a:endParaRPr sz="1050" kern="0" dirty="0">
              <a:latin typeface="Arial" panose="020B0604020202020204" pitchFamily="34" charset="0"/>
              <a:ea typeface="Verdana" panose="020B0604030504040204" pitchFamily="34" charset="0"/>
              <a:cs typeface="Arial" panose="020B0604020202020204" pitchFamily="34" charset="0"/>
            </a:endParaRPr>
          </a:p>
          <a:p>
            <a:pPr marL="228600" marR="138430" indent="-216535">
              <a:lnSpc>
                <a:spcPct val="105300"/>
              </a:lnSpc>
              <a:spcBef>
                <a:spcPts val="565"/>
              </a:spcBef>
              <a:buChar char="•"/>
              <a:tabLst>
                <a:tab pos="229235" algn="l"/>
              </a:tabLst>
            </a:pPr>
            <a:r>
              <a:rPr sz="1050" kern="0" dirty="0">
                <a:solidFill>
                  <a:srgbClr val="18223E"/>
                </a:solidFill>
                <a:latin typeface="Arial" panose="020B0604020202020204" pitchFamily="34" charset="0"/>
                <a:ea typeface="Verdana" panose="020B0604030504040204" pitchFamily="34" charset="0"/>
                <a:cs typeface="Arial" panose="020B0604020202020204" pitchFamily="34" charset="0"/>
              </a:rPr>
              <a:t>working in partnership with other  organisations, children and young</a:t>
            </a:r>
            <a:r>
              <a:rPr lang="en-GB" sz="1050" kern="0" dirty="0">
                <a:solidFill>
                  <a:srgbClr val="18223E"/>
                </a:solidFill>
                <a:latin typeface="Arial" panose="020B0604020202020204" pitchFamily="34" charset="0"/>
                <a:ea typeface="Verdana" panose="020B0604030504040204" pitchFamily="34" charset="0"/>
                <a:cs typeface="Arial" panose="020B0604020202020204" pitchFamily="34" charset="0"/>
              </a:rPr>
              <a:t> </a:t>
            </a:r>
            <a:r>
              <a:rPr sz="1050" kern="0" dirty="0">
                <a:solidFill>
                  <a:srgbClr val="18223E"/>
                </a:solidFill>
                <a:latin typeface="Arial" panose="020B0604020202020204" pitchFamily="34" charset="0"/>
                <a:ea typeface="Verdana" panose="020B0604030504040204" pitchFamily="34" charset="0"/>
                <a:cs typeface="Arial" panose="020B0604020202020204" pitchFamily="34" charset="0"/>
              </a:rPr>
              <a:t>people and their parents/</a:t>
            </a:r>
            <a:r>
              <a:rPr sz="1050" kern="0" dirty="0" err="1">
                <a:solidFill>
                  <a:srgbClr val="18223E"/>
                </a:solidFill>
                <a:latin typeface="Arial" panose="020B0604020202020204" pitchFamily="34" charset="0"/>
                <a:ea typeface="Verdana" panose="020B0604030504040204" pitchFamily="34" charset="0"/>
                <a:cs typeface="Arial" panose="020B0604020202020204" pitchFamily="34" charset="0"/>
              </a:rPr>
              <a:t>carers</a:t>
            </a:r>
            <a:r>
              <a:rPr lang="en-GB" sz="1050" kern="0" dirty="0">
                <a:latin typeface="Arial" panose="020B0604020202020204" pitchFamily="34" charset="0"/>
                <a:ea typeface="Verdana" panose="020B0604030504040204" pitchFamily="34" charset="0"/>
                <a:cs typeface="Arial" panose="020B0604020202020204" pitchFamily="34" charset="0"/>
              </a:rPr>
              <a:t> </a:t>
            </a:r>
            <a:r>
              <a:rPr sz="1050" kern="0" dirty="0">
                <a:solidFill>
                  <a:srgbClr val="18223E"/>
                </a:solidFill>
                <a:latin typeface="Arial" panose="020B0604020202020204" pitchFamily="34" charset="0"/>
                <a:ea typeface="Verdana" panose="020B0604030504040204" pitchFamily="34" charset="0"/>
                <a:cs typeface="Arial" panose="020B0604020202020204" pitchFamily="34" charset="0"/>
              </a:rPr>
              <a:t>is essential. We acknowledge that  every child or young person who  plays or participates in football  should be able to take part in an  enjoyable and safe environment and  be protected from poor practice and  abuse.</a:t>
            </a:r>
            <a:endParaRPr lang="en-GB" sz="1050" kern="0" dirty="0">
              <a:solidFill>
                <a:srgbClr val="18223E"/>
              </a:solidFill>
              <a:latin typeface="Arial" panose="020B0604020202020204" pitchFamily="34" charset="0"/>
              <a:ea typeface="Verdana" panose="020B0604030504040204" pitchFamily="34" charset="0"/>
              <a:cs typeface="Arial" panose="020B0604020202020204" pitchFamily="34" charset="0"/>
            </a:endParaRPr>
          </a:p>
          <a:p>
            <a:pPr marL="228600" marR="138430" indent="-216535">
              <a:lnSpc>
                <a:spcPct val="105300"/>
              </a:lnSpc>
              <a:spcBef>
                <a:spcPts val="565"/>
              </a:spcBef>
              <a:buFontTx/>
              <a:buChar char="•"/>
              <a:tabLst>
                <a:tab pos="229235" algn="l"/>
              </a:tabLst>
            </a:pPr>
            <a:r>
              <a:rPr lang="en-GB" sz="1050" kern="0" dirty="0">
                <a:solidFill>
                  <a:srgbClr val="18223E"/>
                </a:solidFill>
                <a:latin typeface="Arial" panose="020B0604020202020204" pitchFamily="34" charset="0"/>
                <a:ea typeface="Verdana" panose="020B0604030504040204" pitchFamily="34" charset="0"/>
                <a:cs typeface="Arial" panose="020B0604020202020204" pitchFamily="34" charset="0"/>
              </a:rPr>
              <a:t>Football Club recognises that this  is the responsibility of every adult  involved in our club.</a:t>
            </a:r>
            <a:endParaRPr lang="en-GB" sz="1050" kern="0" dirty="0">
              <a:latin typeface="Arial" panose="020B0604020202020204" pitchFamily="34" charset="0"/>
              <a:ea typeface="Verdana" panose="020B0604030504040204" pitchFamily="34" charset="0"/>
              <a:cs typeface="Arial" panose="020B0604020202020204" pitchFamily="34" charset="0"/>
            </a:endParaRPr>
          </a:p>
          <a:p>
            <a:pPr marL="228600" marR="138430" indent="-216535">
              <a:lnSpc>
                <a:spcPct val="105300"/>
              </a:lnSpc>
              <a:spcBef>
                <a:spcPts val="565"/>
              </a:spcBef>
              <a:buChar char="•"/>
              <a:tabLst>
                <a:tab pos="229235" algn="l"/>
              </a:tabLst>
            </a:pPr>
            <a:endParaRPr lang="en-GB" sz="1050" spc="-135" dirty="0">
              <a:solidFill>
                <a:srgbClr val="18223E"/>
              </a:solidFill>
              <a:latin typeface="Verdana" panose="020B0604030504040204" pitchFamily="34" charset="0"/>
              <a:ea typeface="Verdana" panose="020B0604030504040204" pitchFamily="34" charset="0"/>
              <a:cs typeface="Arial Black"/>
            </a:endParaRPr>
          </a:p>
          <a:p>
            <a:pPr marL="228600" marR="138430" indent="-216535">
              <a:lnSpc>
                <a:spcPct val="105300"/>
              </a:lnSpc>
              <a:spcBef>
                <a:spcPts val="565"/>
              </a:spcBef>
              <a:buChar char="•"/>
              <a:tabLst>
                <a:tab pos="229235" algn="l"/>
              </a:tabLst>
            </a:pPr>
            <a:endParaRPr sz="1050" dirty="0">
              <a:latin typeface="Verdana" panose="020B0604030504040204" pitchFamily="34" charset="0"/>
              <a:ea typeface="Verdana" panose="020B0604030504040204" pitchFamily="34" charset="0"/>
              <a:cs typeface="Arial Black"/>
            </a:endParaRPr>
          </a:p>
        </p:txBody>
      </p:sp>
      <p:sp>
        <p:nvSpPr>
          <p:cNvPr id="8" name="object 8"/>
          <p:cNvSpPr txBox="1"/>
          <p:nvPr/>
        </p:nvSpPr>
        <p:spPr>
          <a:xfrm>
            <a:off x="5458364" y="1607542"/>
            <a:ext cx="118110" cy="174407"/>
          </a:xfrm>
          <a:prstGeom prst="rect">
            <a:avLst/>
          </a:prstGeom>
        </p:spPr>
        <p:txBody>
          <a:bodyPr vert="horz" wrap="square" lIns="0" tIns="12700" rIns="0" bIns="0" rtlCol="0">
            <a:spAutoFit/>
          </a:bodyPr>
          <a:lstStyle/>
          <a:p>
            <a:pPr marL="12700">
              <a:lnSpc>
                <a:spcPct val="100000"/>
              </a:lnSpc>
              <a:spcBef>
                <a:spcPts val="100"/>
              </a:spcBef>
            </a:pPr>
            <a:r>
              <a:rPr sz="1000" spc="-114" dirty="0">
                <a:solidFill>
                  <a:srgbClr val="18223E"/>
                </a:solidFill>
                <a:latin typeface="Arial" panose="020B0604020202020204" pitchFamily="34" charset="0"/>
                <a:ea typeface="Verdana" panose="020B0604030504040204" pitchFamily="34" charset="0"/>
                <a:cs typeface="Arial" panose="020B0604020202020204" pitchFamily="34" charset="0"/>
              </a:rPr>
              <a:t>2</a:t>
            </a:r>
            <a:r>
              <a:rPr sz="1050" spc="-114" dirty="0">
                <a:solidFill>
                  <a:srgbClr val="18223E"/>
                </a:solidFill>
                <a:latin typeface="Verdana" panose="020B0604030504040204" pitchFamily="34" charset="0"/>
                <a:ea typeface="Verdana" panose="020B0604030504040204" pitchFamily="34" charset="0"/>
                <a:cs typeface="Arial Black"/>
              </a:rPr>
              <a:t>.</a:t>
            </a:r>
            <a:endParaRPr sz="1050" dirty="0">
              <a:latin typeface="Verdana" panose="020B0604030504040204" pitchFamily="34" charset="0"/>
              <a:ea typeface="Verdana" panose="020B0604030504040204" pitchFamily="34" charset="0"/>
              <a:cs typeface="Arial Black"/>
            </a:endParaRPr>
          </a:p>
        </p:txBody>
      </p:sp>
      <p:sp>
        <p:nvSpPr>
          <p:cNvPr id="9" name="object 9"/>
          <p:cNvSpPr txBox="1"/>
          <p:nvPr/>
        </p:nvSpPr>
        <p:spPr>
          <a:xfrm>
            <a:off x="5650174" y="1600927"/>
            <a:ext cx="2084070" cy="3679084"/>
          </a:xfrm>
          <a:prstGeom prst="rect">
            <a:avLst/>
          </a:prstGeom>
        </p:spPr>
        <p:txBody>
          <a:bodyPr vert="horz" wrap="square" lIns="0" tIns="12700" rIns="0" bIns="0" rtlCol="0">
            <a:spAutoFit/>
          </a:bodyPr>
          <a:lstStyle/>
          <a:p>
            <a:pPr marL="12700" marR="79375">
              <a:lnSpc>
                <a:spcPct val="120000"/>
              </a:lnSpc>
              <a:spcBef>
                <a:spcPts val="100"/>
              </a:spcBef>
            </a:pPr>
            <a:r>
              <a:rPr lang="en-GB" sz="1050" dirty="0">
                <a:solidFill>
                  <a:srgbClr val="18223E"/>
                </a:solidFill>
                <a:latin typeface="Arial" panose="020B0604020202020204" pitchFamily="34" charset="0"/>
                <a:ea typeface="Verdana" panose="020B0604030504040204" pitchFamily="34" charset="0"/>
                <a:cs typeface="Arial" panose="020B0604020202020204" pitchFamily="34" charset="0"/>
              </a:rPr>
              <a:t>Southgate Colts  </a:t>
            </a:r>
            <a:r>
              <a:rPr sz="1050" dirty="0">
                <a:solidFill>
                  <a:srgbClr val="18223E"/>
                </a:solidFill>
                <a:latin typeface="Arial" panose="020B0604020202020204" pitchFamily="34" charset="0"/>
                <a:ea typeface="Verdana" panose="020B0604030504040204" pitchFamily="34" charset="0"/>
                <a:cs typeface="Arial" panose="020B0604020202020204" pitchFamily="34" charset="0"/>
              </a:rPr>
              <a:t>Football Club has a role to play in  safeguarding the welfare of all children  and young people by protecting them  from physical, sexual or emotional  harm and from neglect or bullying. It</a:t>
            </a:r>
            <a:endParaRPr sz="1050" dirty="0">
              <a:latin typeface="Arial" panose="020B0604020202020204" pitchFamily="34" charset="0"/>
              <a:ea typeface="Verdana" panose="020B0604030504040204" pitchFamily="34" charset="0"/>
              <a:cs typeface="Arial" panose="020B0604020202020204" pitchFamily="34" charset="0"/>
            </a:endParaRPr>
          </a:p>
          <a:p>
            <a:pPr marL="12700" marR="5080">
              <a:lnSpc>
                <a:spcPct val="120000"/>
              </a:lnSpc>
            </a:pPr>
            <a:r>
              <a:rPr sz="1050" dirty="0">
                <a:solidFill>
                  <a:srgbClr val="18223E"/>
                </a:solidFill>
                <a:latin typeface="Arial" panose="020B0604020202020204" pitchFamily="34" charset="0"/>
                <a:ea typeface="Verdana" panose="020B0604030504040204" pitchFamily="34" charset="0"/>
                <a:cs typeface="Arial" panose="020B0604020202020204" pitchFamily="34" charset="0"/>
              </a:rPr>
              <a:t>is noted and accepted that The FA’s  Safeguarding Children Regulations (see  The FA Handbook</a:t>
            </a:r>
            <a:r>
              <a:rPr sz="1050" u="sng" dirty="0">
                <a:solidFill>
                  <a:srgbClr val="DA1A15"/>
                </a:solidFill>
                <a:uFill>
                  <a:solidFill>
                    <a:srgbClr val="DA1A15"/>
                  </a:solidFill>
                </a:uFill>
                <a:latin typeface="Arial" panose="020B0604020202020204" pitchFamily="34" charset="0"/>
                <a:ea typeface="Verdana" panose="020B0604030504040204" pitchFamily="34" charset="0"/>
                <a:cs typeface="Arial" panose="020B0604020202020204" pitchFamily="34" charset="0"/>
                <a:hlinkClick r:id="rId2"/>
              </a:rPr>
              <a:t> </a:t>
            </a:r>
            <a:r>
              <a:rPr sz="1050" b="1" u="sng" dirty="0">
                <a:solidFill>
                  <a:srgbClr val="DA1A15"/>
                </a:solidFill>
                <a:uFill>
                  <a:solidFill>
                    <a:srgbClr val="DA1A15"/>
                  </a:solidFill>
                </a:uFill>
                <a:latin typeface="Arial" panose="020B0604020202020204" pitchFamily="34" charset="0"/>
                <a:ea typeface="Verdana" panose="020B0604030504040204" pitchFamily="34" charset="0"/>
                <a:cs typeface="Arial" panose="020B0604020202020204" pitchFamily="34" charset="0"/>
                <a:hlinkClick r:id="rId2"/>
              </a:rPr>
              <a:t>TheFA.com/football- </a:t>
            </a:r>
            <a:r>
              <a:rPr sz="1050" b="1" dirty="0">
                <a:solidFill>
                  <a:srgbClr val="DA1A15"/>
                </a:solidFill>
                <a:latin typeface="Arial" panose="020B0604020202020204" pitchFamily="34" charset="0"/>
                <a:ea typeface="Verdana" panose="020B0604030504040204" pitchFamily="34" charset="0"/>
                <a:cs typeface="Arial" panose="020B0604020202020204" pitchFamily="34" charset="0"/>
              </a:rPr>
              <a:t> </a:t>
            </a:r>
            <a:r>
              <a:rPr sz="1050" b="1" u="sng" dirty="0">
                <a:solidFill>
                  <a:srgbClr val="DA1A15"/>
                </a:solidFill>
                <a:uFill>
                  <a:solidFill>
                    <a:srgbClr val="DA1A15"/>
                  </a:solidFill>
                </a:uFill>
                <a:latin typeface="Arial" panose="020B0604020202020204" pitchFamily="34" charset="0"/>
                <a:ea typeface="Verdana" panose="020B0604030504040204" pitchFamily="34" charset="0"/>
                <a:cs typeface="Arial" panose="020B0604020202020204" pitchFamily="34" charset="0"/>
                <a:hlinkClick r:id="rId2"/>
              </a:rPr>
              <a:t>rules-governance/lawsandrules/</a:t>
            </a:r>
            <a:endParaRPr sz="1050" dirty="0">
              <a:latin typeface="Arial" panose="020B0604020202020204" pitchFamily="34" charset="0"/>
              <a:ea typeface="Verdana" panose="020B0604030504040204" pitchFamily="34" charset="0"/>
              <a:cs typeface="Arial" panose="020B0604020202020204" pitchFamily="34" charset="0"/>
            </a:endParaRPr>
          </a:p>
          <a:p>
            <a:pPr marL="12700" marR="46990">
              <a:lnSpc>
                <a:spcPct val="120000"/>
              </a:lnSpc>
            </a:pPr>
            <a:r>
              <a:rPr sz="1050" b="1" u="sng" dirty="0">
                <a:solidFill>
                  <a:srgbClr val="DA1A15"/>
                </a:solidFill>
                <a:uFill>
                  <a:solidFill>
                    <a:srgbClr val="DA1A15"/>
                  </a:solidFill>
                </a:uFill>
                <a:latin typeface="Arial" panose="020B0604020202020204" pitchFamily="34" charset="0"/>
                <a:ea typeface="Verdana" panose="020B0604030504040204" pitchFamily="34" charset="0"/>
                <a:cs typeface="Arial" panose="020B0604020202020204" pitchFamily="34" charset="0"/>
                <a:hlinkClick r:id="rId2"/>
              </a:rPr>
              <a:t>fa-handbook</a:t>
            </a:r>
            <a:r>
              <a:rPr sz="1050" dirty="0">
                <a:solidFill>
                  <a:srgbClr val="18223E"/>
                </a:solidFill>
                <a:latin typeface="Arial" panose="020B0604020202020204" pitchFamily="34" charset="0"/>
                <a:ea typeface="Verdana" panose="020B0604030504040204" pitchFamily="34" charset="0"/>
                <a:cs typeface="Arial" panose="020B0604020202020204" pitchFamily="34" charset="0"/>
              </a:rPr>
              <a:t>) apply to everyone in  football whether in a paid or voluntary  capacity, including coaches/managers,  volunteers, match officials, helpers on  club tours, or medical staff or other club  officials/helpers.</a:t>
            </a:r>
            <a:endParaRPr sz="1050" dirty="0">
              <a:latin typeface="Arial" panose="020B0604020202020204" pitchFamily="34" charset="0"/>
              <a:ea typeface="Verdana" panose="020B0604030504040204" pitchFamily="34" charset="0"/>
              <a:cs typeface="Arial" panose="020B0604020202020204" pitchFamily="34" charset="0"/>
            </a:endParaRPr>
          </a:p>
        </p:txBody>
      </p:sp>
      <p:sp>
        <p:nvSpPr>
          <p:cNvPr id="10" name="object 10"/>
          <p:cNvSpPr txBox="1"/>
          <p:nvPr/>
        </p:nvSpPr>
        <p:spPr>
          <a:xfrm>
            <a:off x="7999755" y="1643246"/>
            <a:ext cx="2132330" cy="3677032"/>
          </a:xfrm>
          <a:prstGeom prst="rect">
            <a:avLst/>
          </a:prstGeom>
        </p:spPr>
        <p:txBody>
          <a:bodyPr vert="horz" wrap="square" lIns="0" tIns="12700" rIns="0" bIns="0" rtlCol="0">
            <a:spAutoFit/>
          </a:bodyPr>
          <a:lstStyle/>
          <a:p>
            <a:pPr marR="5080">
              <a:spcBef>
                <a:spcPts val="100"/>
              </a:spcBef>
            </a:pPr>
            <a:r>
              <a:rPr sz="1050" spc="-120" dirty="0">
                <a:solidFill>
                  <a:srgbClr val="18223E"/>
                </a:solidFill>
                <a:latin typeface="Verdana" panose="020B0604030504040204" pitchFamily="34" charset="0"/>
                <a:ea typeface="Verdana" panose="020B0604030504040204" pitchFamily="34" charset="0"/>
                <a:cs typeface="Arial Black"/>
              </a:rPr>
              <a:t> </a:t>
            </a:r>
            <a:r>
              <a:rPr sz="1000" dirty="0">
                <a:solidFill>
                  <a:srgbClr val="18223E"/>
                </a:solidFill>
                <a:latin typeface="Arial" panose="020B0604020202020204" pitchFamily="34" charset="0"/>
                <a:ea typeface="Verdana" panose="020B0604030504040204" pitchFamily="34" charset="0"/>
                <a:cs typeface="Arial" panose="020B0604020202020204" pitchFamily="34" charset="0"/>
              </a:rPr>
              <a:t>We endorse and adopt The FA’s</a:t>
            </a: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 </a:t>
            </a:r>
            <a:r>
              <a:rPr sz="1000" dirty="0">
                <a:solidFill>
                  <a:srgbClr val="18223E"/>
                </a:solidFill>
                <a:latin typeface="Arial" panose="020B0604020202020204" pitchFamily="34" charset="0"/>
                <a:ea typeface="Verdana" panose="020B0604030504040204" pitchFamily="34" charset="0"/>
                <a:cs typeface="Arial" panose="020B0604020202020204" pitchFamily="34" charset="0"/>
              </a:rPr>
              <a:t>Safer  Recruitment guidelines and we will:</a:t>
            </a:r>
            <a:endParaRPr lang="en-GB" sz="1000" dirty="0">
              <a:solidFill>
                <a:srgbClr val="18223E"/>
              </a:solidFill>
              <a:latin typeface="Arial" panose="020B0604020202020204" pitchFamily="34" charset="0"/>
              <a:ea typeface="Verdana" panose="020B0604030504040204" pitchFamily="34" charset="0"/>
              <a:cs typeface="Arial" panose="020B0604020202020204" pitchFamily="34" charset="0"/>
            </a:endParaRPr>
          </a:p>
          <a:p>
            <a:pPr marL="228600" marR="5080" indent="-216535">
              <a:lnSpc>
                <a:spcPct val="105300"/>
              </a:lnSpc>
              <a:spcBef>
                <a:spcPts val="100"/>
              </a:spcBef>
            </a:pPr>
            <a:endParaRPr lang="en-GB" sz="1000" dirty="0">
              <a:solidFill>
                <a:srgbClr val="18223E"/>
              </a:solidFill>
              <a:latin typeface="Arial" panose="020B0604020202020204" pitchFamily="34" charset="0"/>
              <a:ea typeface="Verdana" panose="020B0604030504040204" pitchFamily="34" charset="0"/>
              <a:cs typeface="Arial" panose="020B0604020202020204" pitchFamily="34" charset="0"/>
            </a:endParaRPr>
          </a:p>
          <a:p>
            <a:pPr marL="228600" marR="198120" indent="-216535">
              <a:lnSpc>
                <a:spcPct val="105200"/>
              </a:lnSpc>
              <a:spcBef>
                <a:spcPts val="100"/>
              </a:spcBef>
              <a:buChar char="•"/>
              <a:tabLst>
                <a:tab pos="228600" algn="l"/>
                <a:tab pos="229235" algn="l"/>
              </a:tabLst>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Specify what the role is and what  tasks it involves;</a:t>
            </a:r>
            <a:endParaRPr lang="en-GB" sz="1000" dirty="0">
              <a:latin typeface="Arial" panose="020B0604020202020204" pitchFamily="34" charset="0"/>
              <a:ea typeface="Verdana" panose="020B0604030504040204" pitchFamily="34" charset="0"/>
              <a:cs typeface="Arial" panose="020B0604020202020204" pitchFamily="34" charset="0"/>
            </a:endParaRPr>
          </a:p>
          <a:p>
            <a:pPr marL="228600" indent="-216535">
              <a:lnSpc>
                <a:spcPct val="100000"/>
              </a:lnSpc>
              <a:spcBef>
                <a:spcPts val="625"/>
              </a:spcBef>
              <a:buChar char="•"/>
              <a:tabLst>
                <a:tab pos="228600" algn="l"/>
                <a:tab pos="229235" algn="l"/>
              </a:tabLst>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Request identification documents;</a:t>
            </a:r>
            <a:endParaRPr lang="en-GB" sz="1000" dirty="0">
              <a:latin typeface="Arial" panose="020B0604020202020204" pitchFamily="34" charset="0"/>
              <a:ea typeface="Verdana" panose="020B0604030504040204" pitchFamily="34" charset="0"/>
              <a:cs typeface="Arial" panose="020B0604020202020204" pitchFamily="34" charset="0"/>
            </a:endParaRPr>
          </a:p>
          <a:p>
            <a:pPr marL="228600" marR="57785" indent="-216535">
              <a:lnSpc>
                <a:spcPct val="120000"/>
              </a:lnSpc>
              <a:spcBef>
                <a:spcPts val="570"/>
              </a:spcBef>
              <a:buChar char="•"/>
              <a:tabLst>
                <a:tab pos="228600" algn="l"/>
                <a:tab pos="229235" algn="l"/>
              </a:tabLst>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As a minimum meet and chat with  the applicant(s) and where possible  interview people before appointing  them;</a:t>
            </a:r>
            <a:endParaRPr lang="en-GB" sz="1000" dirty="0">
              <a:latin typeface="Arial" panose="020B0604020202020204" pitchFamily="34" charset="0"/>
              <a:ea typeface="Verdana" panose="020B0604030504040204" pitchFamily="34" charset="0"/>
              <a:cs typeface="Arial" panose="020B0604020202020204" pitchFamily="34" charset="0"/>
            </a:endParaRPr>
          </a:p>
          <a:p>
            <a:pPr marL="228600" marR="349885" indent="-216535">
              <a:lnSpc>
                <a:spcPct val="105200"/>
              </a:lnSpc>
              <a:spcBef>
                <a:spcPts val="565"/>
              </a:spcBef>
              <a:buChar char="•"/>
              <a:tabLst>
                <a:tab pos="229235" algn="l"/>
              </a:tabLst>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Ask for and follow up with two references before appointing  someone; and</a:t>
            </a:r>
            <a:endParaRPr lang="en-GB" sz="1000" dirty="0">
              <a:latin typeface="Arial" panose="020B0604020202020204" pitchFamily="34" charset="0"/>
              <a:ea typeface="Verdana" panose="020B0604030504040204" pitchFamily="34" charset="0"/>
              <a:cs typeface="Arial" panose="020B0604020202020204" pitchFamily="34" charset="0"/>
            </a:endParaRPr>
          </a:p>
          <a:p>
            <a:pPr marL="228600" marR="5080" indent="-216535">
              <a:lnSpc>
                <a:spcPct val="105200"/>
              </a:lnSpc>
              <a:spcBef>
                <a:spcPts val="570"/>
              </a:spcBef>
              <a:buChar char="•"/>
              <a:tabLst>
                <a:tab pos="228600" algn="l"/>
                <a:tab pos="229235" algn="l"/>
              </a:tabLst>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Where eligible require an FA-  accepted DBS enhanced with barred  list Check, in line with The FA’s  current Safeguarding Children Policy  and Regulations.</a:t>
            </a:r>
            <a:endParaRPr lang="en-GB" sz="1000" dirty="0">
              <a:latin typeface="Arial" panose="020B0604020202020204" pitchFamily="34" charset="0"/>
              <a:ea typeface="Verdana" panose="020B0604030504040204" pitchFamily="34" charset="0"/>
              <a:cs typeface="Arial" panose="020B0604020202020204" pitchFamily="34" charset="0"/>
            </a:endParaRPr>
          </a:p>
          <a:p>
            <a:pPr marL="228600" marR="5080" indent="-216535">
              <a:lnSpc>
                <a:spcPct val="105300"/>
              </a:lnSpc>
              <a:spcBef>
                <a:spcPts val="100"/>
              </a:spcBef>
            </a:pPr>
            <a:endParaRPr sz="1050" dirty="0">
              <a:latin typeface="Verdana" panose="020B0604030504040204" pitchFamily="34" charset="0"/>
              <a:ea typeface="Verdana" panose="020B0604030504040204" pitchFamily="34" charset="0"/>
              <a:cs typeface="Arial Black"/>
            </a:endParaRPr>
          </a:p>
        </p:txBody>
      </p:sp>
      <p:sp>
        <p:nvSpPr>
          <p:cNvPr id="13" name="object 13"/>
          <p:cNvSpPr txBox="1"/>
          <p:nvPr/>
        </p:nvSpPr>
        <p:spPr>
          <a:xfrm>
            <a:off x="8105800" y="5246371"/>
            <a:ext cx="2026285" cy="1657826"/>
          </a:xfrm>
          <a:prstGeom prst="rect">
            <a:avLst/>
          </a:prstGeom>
        </p:spPr>
        <p:txBody>
          <a:bodyPr vert="horz" wrap="square" lIns="0" tIns="12700" rIns="0" bIns="0" rtlCol="0">
            <a:spAutoFit/>
          </a:bodyPr>
          <a:lstStyle/>
          <a:p>
            <a:pPr marL="12700" marR="5080">
              <a:lnSpc>
                <a:spcPct val="120000"/>
              </a:lnSpc>
              <a:spcBef>
                <a:spcPts val="100"/>
              </a:spcBef>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All current Southgate Colts </a:t>
            </a:r>
            <a:r>
              <a:rPr sz="1000" dirty="0">
                <a:solidFill>
                  <a:srgbClr val="18223E"/>
                </a:solidFill>
                <a:latin typeface="Arial" panose="020B0604020202020204" pitchFamily="34" charset="0"/>
                <a:ea typeface="Verdana" panose="020B0604030504040204" pitchFamily="34" charset="0"/>
                <a:cs typeface="Arial" panose="020B0604020202020204" pitchFamily="34" charset="0"/>
              </a:rPr>
              <a:t>Football Club members working in  eligible roles with children and young  people, such as coaches/managers and  physiotherapists, are required to hold  an in-date FA accepted DBS enhanced  with barred list check as part of safer  recruitment practice.</a:t>
            </a:r>
            <a:endParaRPr sz="1000" dirty="0">
              <a:latin typeface="Arial" panose="020B0604020202020204" pitchFamily="34" charset="0"/>
              <a:ea typeface="Verdana" panose="020B0604030504040204" pitchFamily="34" charset="0"/>
              <a:cs typeface="Arial" panose="020B0604020202020204" pitchFamily="34" charset="0"/>
            </a:endParaRPr>
          </a:p>
        </p:txBody>
      </p:sp>
      <p:sp>
        <p:nvSpPr>
          <p:cNvPr id="15" name="object 15"/>
          <p:cNvSpPr txBox="1">
            <a:spLocks noGrp="1"/>
          </p:cNvSpPr>
          <p:nvPr>
            <p:ph type="title"/>
          </p:nvPr>
        </p:nvSpPr>
        <p:spPr>
          <a:xfrm>
            <a:off x="1134053" y="838881"/>
            <a:ext cx="9032240" cy="382156"/>
          </a:xfrm>
          <a:prstGeom prst="rect">
            <a:avLst/>
          </a:prstGeom>
        </p:spPr>
        <p:txBody>
          <a:bodyPr vert="horz" wrap="square" lIns="0" tIns="12700" rIns="0" bIns="0" rtlCol="0">
            <a:spAutoFit/>
          </a:bodyPr>
          <a:lstStyle/>
          <a:p>
            <a:pPr marL="12700" algn="ctr">
              <a:lnSpc>
                <a:spcPct val="100000"/>
              </a:lnSpc>
              <a:spcBef>
                <a:spcPts val="100"/>
              </a:spcBef>
            </a:pPr>
            <a:r>
              <a:rPr sz="2400" b="1" spc="95" dirty="0">
                <a:solidFill>
                  <a:srgbClr val="0000CC"/>
                </a:solidFill>
                <a:latin typeface="Arial" panose="020B0604020202020204" pitchFamily="34" charset="0"/>
                <a:ea typeface="Verdana" panose="020B0604030504040204" pitchFamily="34" charset="0"/>
                <a:cs typeface="Arial" panose="020B0604020202020204" pitchFamily="34" charset="0"/>
              </a:rPr>
              <a:t>SAFEGUARDING </a:t>
            </a:r>
            <a:r>
              <a:rPr sz="2400" b="1" spc="90" dirty="0">
                <a:solidFill>
                  <a:srgbClr val="0000CC"/>
                </a:solidFill>
                <a:latin typeface="Arial" panose="020B0604020202020204" pitchFamily="34" charset="0"/>
                <a:ea typeface="Verdana" panose="020B0604030504040204" pitchFamily="34" charset="0"/>
                <a:cs typeface="Arial" panose="020B0604020202020204" pitchFamily="34" charset="0"/>
              </a:rPr>
              <a:t>CHILDREN</a:t>
            </a:r>
            <a:r>
              <a:rPr sz="2400" b="1" spc="114" dirty="0">
                <a:solidFill>
                  <a:srgbClr val="0000CC"/>
                </a:solidFill>
                <a:latin typeface="Arial" panose="020B0604020202020204" pitchFamily="34" charset="0"/>
                <a:ea typeface="Verdana" panose="020B0604030504040204" pitchFamily="34" charset="0"/>
                <a:cs typeface="Arial" panose="020B0604020202020204" pitchFamily="34" charset="0"/>
              </a:rPr>
              <a:t> </a:t>
            </a:r>
            <a:r>
              <a:rPr sz="2400" b="1" spc="85" dirty="0">
                <a:solidFill>
                  <a:srgbClr val="0000CC"/>
                </a:solidFill>
                <a:latin typeface="Arial" panose="020B0604020202020204" pitchFamily="34" charset="0"/>
                <a:ea typeface="Verdana" panose="020B0604030504040204" pitchFamily="34" charset="0"/>
                <a:cs typeface="Arial" panose="020B0604020202020204" pitchFamily="34" charset="0"/>
              </a:rPr>
              <a:t>POLICY</a:t>
            </a:r>
          </a:p>
        </p:txBody>
      </p:sp>
      <p:sp>
        <p:nvSpPr>
          <p:cNvPr id="27" name="TextBox 26">
            <a:extLst>
              <a:ext uri="{FF2B5EF4-FFF2-40B4-BE49-F238E27FC236}">
                <a16:creationId xmlns:a16="http://schemas.microsoft.com/office/drawing/2014/main" id="{E9EA9F39-C33F-41C9-85C1-7E3E9C5B355A}"/>
              </a:ext>
            </a:extLst>
          </p:cNvPr>
          <p:cNvSpPr txBox="1"/>
          <p:nvPr/>
        </p:nvSpPr>
        <p:spPr>
          <a:xfrm>
            <a:off x="2679700" y="264918"/>
            <a:ext cx="6005920" cy="584775"/>
          </a:xfrm>
          <a:prstGeom prst="rect">
            <a:avLst/>
          </a:prstGeom>
          <a:noFill/>
        </p:spPr>
        <p:txBody>
          <a:bodyPr wrap="square" rtlCol="0">
            <a:spAutoFit/>
          </a:bodyPr>
          <a:lstStyle/>
          <a:p>
            <a:r>
              <a:rPr lang="en-GB" sz="3200" b="1" dirty="0">
                <a:solidFill>
                  <a:srgbClr val="0000CC"/>
                </a:solidFill>
                <a:latin typeface="Arial" panose="020B0604020202020204" pitchFamily="34" charset="0"/>
                <a:ea typeface="Verdana" panose="020B0604030504040204" pitchFamily="34" charset="0"/>
                <a:cs typeface="Arial" panose="020B0604020202020204" pitchFamily="34" charset="0"/>
              </a:rPr>
              <a:t>Southgate Colts Football Club</a:t>
            </a:r>
          </a:p>
        </p:txBody>
      </p:sp>
      <p:sp>
        <p:nvSpPr>
          <p:cNvPr id="16" name="object 12">
            <a:extLst>
              <a:ext uri="{FF2B5EF4-FFF2-40B4-BE49-F238E27FC236}">
                <a16:creationId xmlns:a16="http://schemas.microsoft.com/office/drawing/2014/main" id="{C313E39E-DCA4-4280-B878-B25DE1315A73}"/>
              </a:ext>
            </a:extLst>
          </p:cNvPr>
          <p:cNvSpPr/>
          <p:nvPr/>
        </p:nvSpPr>
        <p:spPr>
          <a:xfrm>
            <a:off x="497864" y="1495425"/>
            <a:ext cx="9777730" cy="0"/>
          </a:xfrm>
          <a:custGeom>
            <a:avLst/>
            <a:gdLst/>
            <a:ahLst/>
            <a:cxnLst/>
            <a:rect l="l" t="t" r="r" b="b"/>
            <a:pathLst>
              <a:path w="9777730">
                <a:moveTo>
                  <a:pt x="0" y="0"/>
                </a:moveTo>
                <a:lnTo>
                  <a:pt x="9777603" y="0"/>
                </a:lnTo>
              </a:path>
            </a:pathLst>
          </a:custGeom>
          <a:ln w="12700">
            <a:solidFill>
              <a:srgbClr val="0000CC"/>
            </a:solidFill>
          </a:ln>
        </p:spPr>
        <p:txBody>
          <a:bodyPr wrap="square" lIns="0" tIns="0" rIns="0" bIns="0" rtlCol="0"/>
          <a:lstStyle/>
          <a:p>
            <a:endParaRPr/>
          </a:p>
        </p:txBody>
      </p:sp>
      <p:pic>
        <p:nvPicPr>
          <p:cNvPr id="18" name="Picture 17">
            <a:extLst>
              <a:ext uri="{FF2B5EF4-FFF2-40B4-BE49-F238E27FC236}">
                <a16:creationId xmlns:a16="http://schemas.microsoft.com/office/drawing/2014/main" id="{6F53FDA1-ABBE-4FC1-8039-23A4269791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8826" y="113822"/>
            <a:ext cx="1295074" cy="1182283"/>
          </a:xfrm>
          <a:prstGeom prst="rect">
            <a:avLst/>
          </a:prstGeom>
          <a:noFill/>
          <a:ln>
            <a:noFill/>
          </a:ln>
          <a:effectLst/>
        </p:spPr>
      </p:pic>
      <p:sp>
        <p:nvSpPr>
          <p:cNvPr id="17" name="TextBox 16">
            <a:extLst>
              <a:ext uri="{FF2B5EF4-FFF2-40B4-BE49-F238E27FC236}">
                <a16:creationId xmlns:a16="http://schemas.microsoft.com/office/drawing/2014/main" id="{9BC29BE1-052F-46D4-8807-910A24612E18}"/>
              </a:ext>
            </a:extLst>
          </p:cNvPr>
          <p:cNvSpPr txBox="1"/>
          <p:nvPr/>
        </p:nvSpPr>
        <p:spPr>
          <a:xfrm>
            <a:off x="88900" y="7232081"/>
            <a:ext cx="457200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Safeguarding Policy -  Date : 16/12/2020   Review Date: 01/07/2026</a:t>
            </a:r>
          </a:p>
        </p:txBody>
      </p:sp>
      <p:sp>
        <p:nvSpPr>
          <p:cNvPr id="19" name="object 17">
            <a:extLst>
              <a:ext uri="{FF2B5EF4-FFF2-40B4-BE49-F238E27FC236}">
                <a16:creationId xmlns:a16="http://schemas.microsoft.com/office/drawing/2014/main" id="{5589029C-2A89-4009-ABC1-130B6EF75728}"/>
              </a:ext>
            </a:extLst>
          </p:cNvPr>
          <p:cNvSpPr txBox="1">
            <a:spLocks noGrp="1"/>
          </p:cNvSpPr>
          <p:nvPr>
            <p:ph type="sldNum" sz="quarter" idx="7"/>
          </p:nvPr>
        </p:nvSpPr>
        <p:spPr>
          <a:xfrm>
            <a:off x="10099675" y="7253288"/>
            <a:ext cx="428625" cy="163512"/>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900" smtClean="0">
                <a:latin typeface="Arial" panose="020B0604020202020204" pitchFamily="34" charset="0"/>
                <a:cs typeface="Arial" panose="020B0604020202020204" pitchFamily="34" charset="0"/>
              </a:rPr>
              <a:t>1</a:t>
            </a:fld>
            <a:r>
              <a:rPr lang="en-GB" sz="900" dirty="0">
                <a:latin typeface="Arial" panose="020B0604020202020204" pitchFamily="34" charset="0"/>
                <a:cs typeface="Arial" panose="020B0604020202020204" pitchFamily="34" charset="0"/>
              </a:rPr>
              <a:t> of 3</a:t>
            </a:r>
            <a:endParaRPr sz="900" dirty="0">
              <a:latin typeface="Arial" panose="020B0604020202020204" pitchFamily="34" charset="0"/>
              <a:cs typeface="Arial" panose="020B0604020202020204" pitchFamily="34" charset="0"/>
            </a:endParaRPr>
          </a:p>
        </p:txBody>
      </p:sp>
      <p:sp>
        <p:nvSpPr>
          <p:cNvPr id="20" name="object 8">
            <a:extLst>
              <a:ext uri="{FF2B5EF4-FFF2-40B4-BE49-F238E27FC236}">
                <a16:creationId xmlns:a16="http://schemas.microsoft.com/office/drawing/2014/main" id="{91B3FDE7-6329-4E8F-BFAA-36CBBB390971}"/>
              </a:ext>
            </a:extLst>
          </p:cNvPr>
          <p:cNvSpPr txBox="1"/>
          <p:nvPr/>
        </p:nvSpPr>
        <p:spPr>
          <a:xfrm>
            <a:off x="7844457" y="1638256"/>
            <a:ext cx="118110" cy="174407"/>
          </a:xfrm>
          <a:prstGeom prst="rect">
            <a:avLst/>
          </a:prstGeom>
        </p:spPr>
        <p:txBody>
          <a:bodyPr vert="horz" wrap="square" lIns="0" tIns="12700" rIns="0" bIns="0" rtlCol="0">
            <a:spAutoFit/>
          </a:bodyPr>
          <a:lstStyle/>
          <a:p>
            <a:pPr marL="12700">
              <a:lnSpc>
                <a:spcPct val="100000"/>
              </a:lnSpc>
              <a:spcBef>
                <a:spcPts val="100"/>
              </a:spcBef>
            </a:pPr>
            <a:r>
              <a:rPr lang="en-GB" sz="1000" spc="-114" dirty="0">
                <a:solidFill>
                  <a:srgbClr val="18223E"/>
                </a:solidFill>
                <a:latin typeface="Arial" panose="020B0604020202020204" pitchFamily="34" charset="0"/>
                <a:ea typeface="Verdana" panose="020B0604030504040204" pitchFamily="34" charset="0"/>
                <a:cs typeface="Arial" panose="020B0604020202020204" pitchFamily="34" charset="0"/>
              </a:rPr>
              <a:t>3</a:t>
            </a:r>
            <a:r>
              <a:rPr sz="1050" spc="-114" dirty="0">
                <a:solidFill>
                  <a:srgbClr val="18223E"/>
                </a:solidFill>
                <a:latin typeface="Verdana" panose="020B0604030504040204" pitchFamily="34" charset="0"/>
                <a:ea typeface="Verdana" panose="020B0604030504040204" pitchFamily="34" charset="0"/>
                <a:cs typeface="Arial Black"/>
              </a:rPr>
              <a:t>.</a:t>
            </a:r>
            <a:endParaRPr sz="1050" dirty="0">
              <a:latin typeface="Verdana" panose="020B0604030504040204" pitchFamily="34" charset="0"/>
              <a:ea typeface="Verdana" panose="020B0604030504040204" pitchFamily="34" charset="0"/>
              <a:cs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48331" y="1262928"/>
            <a:ext cx="2099310" cy="5071581"/>
          </a:xfrm>
          <a:prstGeom prst="rect">
            <a:avLst/>
          </a:prstGeom>
        </p:spPr>
        <p:txBody>
          <a:bodyPr vert="horz" wrap="square" lIns="0" tIns="12700" rIns="0" bIns="0" rtlCol="0">
            <a:spAutoFit/>
          </a:bodyPr>
          <a:lstStyle/>
          <a:p>
            <a:pPr marL="12700" marR="181610">
              <a:lnSpc>
                <a:spcPct val="120000"/>
              </a:lnSpc>
              <a:spcBef>
                <a:spcPts val="100"/>
              </a:spcBef>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If there are concerns regarding the  appropriateness of an individual who is  already involved or who has approached  us to become part of</a:t>
            </a:r>
            <a:endParaRPr lang="en-GB" sz="1000" dirty="0">
              <a:latin typeface="Arial" panose="020B0604020202020204" pitchFamily="34" charset="0"/>
              <a:ea typeface="Verdana" panose="020B0604030504040204" pitchFamily="34" charset="0"/>
              <a:cs typeface="Arial" panose="020B0604020202020204" pitchFamily="34" charset="0"/>
            </a:endParaRPr>
          </a:p>
          <a:p>
            <a:pPr marL="12700" marR="181610">
              <a:lnSpc>
                <a:spcPct val="120000"/>
              </a:lnSpc>
              <a:spcBef>
                <a:spcPts val="100"/>
              </a:spcBef>
            </a:pPr>
            <a:r>
              <a:rPr lang="en-GB" sz="1000" dirty="0">
                <a:solidFill>
                  <a:srgbClr val="18223E"/>
                </a:solidFill>
                <a:latin typeface="Arial" panose="020B0604020202020204" pitchFamily="34" charset="0"/>
                <a:ea typeface="Verdana" panose="020B0604030504040204" pitchFamily="34" charset="0"/>
                <a:cs typeface="Arial" panose="020B0604020202020204" pitchFamily="34" charset="0"/>
              </a:rPr>
              <a:t>Southgate Colts  </a:t>
            </a:r>
            <a:r>
              <a:rPr sz="1000" dirty="0">
                <a:solidFill>
                  <a:srgbClr val="18223E"/>
                </a:solidFill>
                <a:latin typeface="Arial" panose="020B0604020202020204" pitchFamily="34" charset="0"/>
                <a:ea typeface="Verdana" panose="020B0604030504040204" pitchFamily="34" charset="0"/>
                <a:cs typeface="Arial" panose="020B0604020202020204" pitchFamily="34" charset="0"/>
              </a:rPr>
              <a:t>Football Club, guidance will be sought  from the County Football Association  (CFA). It is noted and accepted that  The FA will consider the relevance and</a:t>
            </a:r>
            <a:endParaRPr sz="1000" dirty="0">
              <a:latin typeface="Arial" panose="020B0604020202020204" pitchFamily="34" charset="0"/>
              <a:ea typeface="Verdana" panose="020B0604030504040204" pitchFamily="34" charset="0"/>
              <a:cs typeface="Arial" panose="020B0604020202020204" pitchFamily="34" charset="0"/>
            </a:endParaRPr>
          </a:p>
          <a:p>
            <a:pPr marL="12700" marR="5080">
              <a:lnSpc>
                <a:spcPct val="120000"/>
              </a:lnSpc>
            </a:pPr>
            <a:r>
              <a:rPr sz="1000" dirty="0">
                <a:solidFill>
                  <a:srgbClr val="18223E"/>
                </a:solidFill>
                <a:latin typeface="Arial" panose="020B0604020202020204" pitchFamily="34" charset="0"/>
                <a:ea typeface="Verdana" panose="020B0604030504040204" pitchFamily="34" charset="0"/>
                <a:cs typeface="Arial" panose="020B0604020202020204" pitchFamily="34" charset="0"/>
              </a:rPr>
              <a:t>significance of the information obtained  via the DBS process and that all suitability  decisions will be made in accordance with  legislation and in the best interests of  children and young people.</a:t>
            </a:r>
            <a:endParaRPr sz="1000" dirty="0">
              <a:latin typeface="Arial" panose="020B0604020202020204" pitchFamily="34" charset="0"/>
              <a:ea typeface="Verdana" panose="020B0604030504040204" pitchFamily="34" charset="0"/>
              <a:cs typeface="Arial" panose="020B0604020202020204" pitchFamily="34" charset="0"/>
            </a:endParaRPr>
          </a:p>
          <a:p>
            <a:pPr marL="12700" marR="12700">
              <a:lnSpc>
                <a:spcPct val="120000"/>
              </a:lnSpc>
              <a:spcBef>
                <a:spcPts val="565"/>
              </a:spcBef>
            </a:pPr>
            <a:r>
              <a:rPr sz="1000" dirty="0">
                <a:solidFill>
                  <a:srgbClr val="18223E"/>
                </a:solidFill>
                <a:latin typeface="Arial" panose="020B0604020202020204" pitchFamily="34" charset="0"/>
                <a:ea typeface="Verdana" panose="020B0604030504040204" pitchFamily="34" charset="0"/>
                <a:cs typeface="Arial" panose="020B0604020202020204" pitchFamily="34" charset="0"/>
              </a:rPr>
              <a:t>It is accepted that The FA aims to prevent  people with a history of relevant and  significant offending from having contact  with children or young people and the  opportunity to influence policies or  practice with children or young people.  This is to prevent direct sexual or physical  harm to children and to minimise the risk  of ‘grooming’ within football.</a:t>
            </a:r>
            <a:endParaRPr sz="1000" dirty="0">
              <a:latin typeface="Arial" panose="020B0604020202020204" pitchFamily="34" charset="0"/>
              <a:ea typeface="Verdana" panose="020B0604030504040204" pitchFamily="34" charset="0"/>
              <a:cs typeface="Arial" panose="020B0604020202020204" pitchFamily="34" charset="0"/>
            </a:endParaRPr>
          </a:p>
        </p:txBody>
      </p:sp>
      <p:sp>
        <p:nvSpPr>
          <p:cNvPr id="4" name="object 4"/>
          <p:cNvSpPr txBox="1"/>
          <p:nvPr/>
        </p:nvSpPr>
        <p:spPr>
          <a:xfrm>
            <a:off x="2954990" y="1267157"/>
            <a:ext cx="117475" cy="174407"/>
          </a:xfrm>
          <a:prstGeom prst="rect">
            <a:avLst/>
          </a:prstGeom>
        </p:spPr>
        <p:txBody>
          <a:bodyPr vert="horz" wrap="square" lIns="0" tIns="12700" rIns="0" bIns="0" rtlCol="0">
            <a:spAutoFit/>
          </a:bodyPr>
          <a:lstStyle/>
          <a:p>
            <a:pPr marL="12700">
              <a:lnSpc>
                <a:spcPct val="100000"/>
              </a:lnSpc>
              <a:spcBef>
                <a:spcPts val="100"/>
              </a:spcBef>
            </a:pPr>
            <a:r>
              <a:rPr sz="1050" spc="-125" dirty="0">
                <a:solidFill>
                  <a:srgbClr val="18223E"/>
                </a:solidFill>
                <a:latin typeface="Arial" panose="020B0604020202020204" pitchFamily="34" charset="0"/>
                <a:ea typeface="Verdana" panose="020B0604030504040204" pitchFamily="34" charset="0"/>
                <a:cs typeface="Arial" panose="020B0604020202020204" pitchFamily="34" charset="0"/>
              </a:rPr>
              <a:t>4</a:t>
            </a:r>
            <a:r>
              <a:rPr sz="1050" spc="-110" dirty="0">
                <a:solidFill>
                  <a:srgbClr val="18223E"/>
                </a:solidFill>
                <a:latin typeface="Verdana" panose="020B0604030504040204" pitchFamily="34" charset="0"/>
                <a:ea typeface="Verdana" panose="020B0604030504040204" pitchFamily="34" charset="0"/>
                <a:cs typeface="Arial Black"/>
              </a:rPr>
              <a:t>.</a:t>
            </a:r>
            <a:endParaRPr sz="1050" dirty="0">
              <a:latin typeface="Verdana" panose="020B0604030504040204" pitchFamily="34" charset="0"/>
              <a:ea typeface="Verdana" panose="020B0604030504040204" pitchFamily="34" charset="0"/>
              <a:cs typeface="Arial Black"/>
            </a:endParaRPr>
          </a:p>
        </p:txBody>
      </p:sp>
      <p:sp>
        <p:nvSpPr>
          <p:cNvPr id="5" name="object 5"/>
          <p:cNvSpPr txBox="1"/>
          <p:nvPr/>
        </p:nvSpPr>
        <p:spPr>
          <a:xfrm>
            <a:off x="3168055" y="1262928"/>
            <a:ext cx="2096135" cy="4296497"/>
          </a:xfrm>
          <a:prstGeom prst="rect">
            <a:avLst/>
          </a:prstGeom>
        </p:spPr>
        <p:txBody>
          <a:bodyPr vert="horz" wrap="square" lIns="0" tIns="12700" rIns="0" bIns="0" rtlCol="0">
            <a:spAutoFit/>
          </a:bodyPr>
          <a:lstStyle/>
          <a:p>
            <a:pPr marL="12700" marR="5080">
              <a:lnSpc>
                <a:spcPct val="120000"/>
              </a:lnSpc>
              <a:spcBef>
                <a:spcPts val="100"/>
              </a:spcBef>
            </a:pPr>
            <a:r>
              <a:rPr lang="en-GB" sz="1000" dirty="0">
                <a:solidFill>
                  <a:srgbClr val="18223E"/>
                </a:solidFill>
                <a:latin typeface="Arial" panose="020B0604020202020204" pitchFamily="34" charset="0"/>
                <a:ea typeface="Verdana" panose="020B0604030504040204" pitchFamily="34" charset="0"/>
                <a:cs typeface="Arial Black"/>
              </a:rPr>
              <a:t>Southgate Colts </a:t>
            </a:r>
            <a:r>
              <a:rPr sz="1000" dirty="0">
                <a:solidFill>
                  <a:srgbClr val="18223E"/>
                </a:solidFill>
                <a:latin typeface="Arial" panose="020B0604020202020204" pitchFamily="34" charset="0"/>
                <a:ea typeface="Verdana" panose="020B0604030504040204" pitchFamily="34" charset="0"/>
                <a:cs typeface="Arial Black"/>
              </a:rPr>
              <a:t>Football Club supports The FA’s Whistle  Blowing policy (as described in this  paragraph) which requires any adult or  young person with concerns about an  adult in a position of trust within football  can ‘whistle blow’ by contacting The FA  Safeguarding Team on </a:t>
            </a:r>
            <a:r>
              <a:rPr sz="1000" b="1" dirty="0">
                <a:solidFill>
                  <a:srgbClr val="18223E"/>
                </a:solidFill>
                <a:latin typeface="Arial" panose="020B0604020202020204" pitchFamily="34" charset="0"/>
                <a:ea typeface="Verdana" panose="020B0604030504040204" pitchFamily="34" charset="0"/>
                <a:cs typeface="Trebuchet MS"/>
              </a:rPr>
              <a:t>0800 169 1863</a:t>
            </a:r>
            <a:r>
              <a:rPr sz="1000" dirty="0">
                <a:solidFill>
                  <a:srgbClr val="18223E"/>
                </a:solidFill>
                <a:latin typeface="Arial" panose="020B0604020202020204" pitchFamily="34" charset="0"/>
                <a:ea typeface="Verdana" panose="020B0604030504040204" pitchFamily="34" charset="0"/>
                <a:cs typeface="Arial Black"/>
              </a:rPr>
              <a:t>,  by writing to The FA Case Manager at The  Football Association, Wembley Stadium,  PO Box 1966, London SW1P 9EQ, by  emailing </a:t>
            </a:r>
            <a:r>
              <a:rPr sz="1000" b="1" u="sng" dirty="0">
                <a:solidFill>
                  <a:srgbClr val="DA1A15"/>
                </a:solidFill>
                <a:uFill>
                  <a:solidFill>
                    <a:srgbClr val="DA1A15"/>
                  </a:solidFill>
                </a:uFill>
                <a:latin typeface="Arial" panose="020B0604020202020204" pitchFamily="34" charset="0"/>
                <a:ea typeface="Verdana" panose="020B0604030504040204" pitchFamily="34" charset="0"/>
                <a:cs typeface="Trebuchet MS"/>
                <a:hlinkClick r:id="rId2"/>
              </a:rPr>
              <a:t>Safeguarding@TheFA.com</a:t>
            </a:r>
            <a:r>
              <a:rPr sz="1000" b="1" dirty="0">
                <a:solidFill>
                  <a:srgbClr val="DA1A15"/>
                </a:solidFill>
                <a:latin typeface="Arial" panose="020B0604020202020204" pitchFamily="34" charset="0"/>
                <a:ea typeface="Verdana" panose="020B0604030504040204" pitchFamily="34" charset="0"/>
                <a:cs typeface="Trebuchet MS"/>
                <a:hlinkClick r:id="rId2"/>
              </a:rPr>
              <a:t> </a:t>
            </a:r>
            <a:r>
              <a:rPr sz="1000" dirty="0">
                <a:solidFill>
                  <a:srgbClr val="18223E"/>
                </a:solidFill>
                <a:latin typeface="Arial" panose="020B0604020202020204" pitchFamily="34" charset="0"/>
                <a:ea typeface="Verdana" panose="020B0604030504040204" pitchFamily="34" charset="0"/>
                <a:cs typeface="Arial Black"/>
              </a:rPr>
              <a:t>or  alternatively by going direct to the Police,  Children’s Social Care or the NSPCC.</a:t>
            </a:r>
            <a:endParaRPr lang="en-GB" sz="1000" dirty="0">
              <a:solidFill>
                <a:srgbClr val="18223E"/>
              </a:solidFill>
              <a:latin typeface="Arial" panose="020B0604020202020204" pitchFamily="34" charset="0"/>
              <a:ea typeface="Verdana" panose="020B0604030504040204" pitchFamily="34" charset="0"/>
              <a:cs typeface="Arial Black"/>
            </a:endParaRPr>
          </a:p>
          <a:p>
            <a:pPr marL="12700" marR="5080">
              <a:lnSpc>
                <a:spcPct val="120000"/>
              </a:lnSpc>
              <a:spcBef>
                <a:spcPts val="100"/>
              </a:spcBef>
            </a:pPr>
            <a:endParaRPr lang="en-GB" sz="1000" dirty="0">
              <a:solidFill>
                <a:srgbClr val="18223E"/>
              </a:solidFill>
              <a:latin typeface="Arial" panose="020B0604020202020204" pitchFamily="34" charset="0"/>
              <a:ea typeface="Verdana" panose="020B0604030504040204" pitchFamily="34" charset="0"/>
              <a:cs typeface="Arial Black"/>
            </a:endParaRPr>
          </a:p>
          <a:p>
            <a:pPr marL="12700" marR="5080">
              <a:lnSpc>
                <a:spcPct val="120000"/>
              </a:lnSpc>
              <a:spcBef>
                <a:spcPts val="100"/>
              </a:spcBef>
            </a:pPr>
            <a:r>
              <a:rPr lang="en-GB" sz="1000" dirty="0">
                <a:solidFill>
                  <a:srgbClr val="18223E"/>
                </a:solidFill>
                <a:latin typeface="Arial" panose="020B0604020202020204" pitchFamily="34" charset="0"/>
                <a:ea typeface="Verdana" panose="020B0604030504040204" pitchFamily="34" charset="0"/>
                <a:cs typeface="Arial Black"/>
              </a:rPr>
              <a:t>Southgate Colts Football Club encourages everyone to  know about The FA’s Whistle Blowing  Policy and to utilise it if necessary.</a:t>
            </a:r>
            <a:endParaRPr lang="en-GB" sz="1000" dirty="0">
              <a:latin typeface="Arial" panose="020B0604020202020204" pitchFamily="34" charset="0"/>
              <a:ea typeface="Verdana" panose="020B0604030504040204" pitchFamily="34" charset="0"/>
              <a:cs typeface="Arial Black"/>
            </a:endParaRPr>
          </a:p>
          <a:p>
            <a:pPr marL="12700" marR="5080">
              <a:lnSpc>
                <a:spcPct val="120000"/>
              </a:lnSpc>
              <a:spcBef>
                <a:spcPts val="100"/>
              </a:spcBef>
            </a:pPr>
            <a:endParaRPr sz="1050" dirty="0">
              <a:latin typeface="Verdana" panose="020B0604030504040204" pitchFamily="34" charset="0"/>
              <a:ea typeface="Verdana" panose="020B0604030504040204" pitchFamily="34" charset="0"/>
              <a:cs typeface="Arial Black"/>
            </a:endParaRPr>
          </a:p>
        </p:txBody>
      </p:sp>
      <p:sp>
        <p:nvSpPr>
          <p:cNvPr id="7" name="object 7"/>
          <p:cNvSpPr txBox="1"/>
          <p:nvPr/>
        </p:nvSpPr>
        <p:spPr>
          <a:xfrm>
            <a:off x="5467129" y="1240218"/>
            <a:ext cx="117475" cy="166712"/>
          </a:xfrm>
          <a:prstGeom prst="rect">
            <a:avLst/>
          </a:prstGeom>
        </p:spPr>
        <p:txBody>
          <a:bodyPr vert="horz" wrap="square" lIns="0" tIns="12700" rIns="0" bIns="0" rtlCol="0">
            <a:spAutoFit/>
          </a:bodyPr>
          <a:lstStyle/>
          <a:p>
            <a:pPr marL="12700">
              <a:lnSpc>
                <a:spcPct val="100000"/>
              </a:lnSpc>
              <a:spcBef>
                <a:spcPts val="100"/>
              </a:spcBef>
            </a:pPr>
            <a:r>
              <a:rPr sz="1000" spc="-125" dirty="0">
                <a:solidFill>
                  <a:srgbClr val="18223E"/>
                </a:solidFill>
                <a:latin typeface="Arial" panose="020B0604020202020204" pitchFamily="34" charset="0"/>
                <a:ea typeface="Verdana" panose="020B0604030504040204" pitchFamily="34" charset="0"/>
                <a:cs typeface="Arial" panose="020B0604020202020204" pitchFamily="34" charset="0"/>
              </a:rPr>
              <a:t>5</a:t>
            </a:r>
            <a:r>
              <a:rPr sz="1000" spc="-110" dirty="0">
                <a:solidFill>
                  <a:srgbClr val="18223E"/>
                </a:solidFill>
                <a:latin typeface="Arial" panose="020B0604020202020204" pitchFamily="34" charset="0"/>
                <a:ea typeface="Verdana" panose="020B0604030504040204" pitchFamily="34" charset="0"/>
                <a:cs typeface="Arial" panose="020B0604020202020204" pitchFamily="34" charset="0"/>
              </a:rPr>
              <a:t>.</a:t>
            </a:r>
            <a:endParaRPr sz="1000" dirty="0">
              <a:latin typeface="Arial" panose="020B0604020202020204" pitchFamily="34" charset="0"/>
              <a:ea typeface="Verdana" panose="020B0604030504040204" pitchFamily="34" charset="0"/>
              <a:cs typeface="Arial" panose="020B0604020202020204" pitchFamily="34" charset="0"/>
            </a:endParaRPr>
          </a:p>
        </p:txBody>
      </p:sp>
      <p:sp>
        <p:nvSpPr>
          <p:cNvPr id="8" name="object 8"/>
          <p:cNvSpPr txBox="1"/>
          <p:nvPr/>
        </p:nvSpPr>
        <p:spPr>
          <a:xfrm>
            <a:off x="5678852" y="1254269"/>
            <a:ext cx="2107565" cy="3870227"/>
          </a:xfrm>
          <a:prstGeom prst="rect">
            <a:avLst/>
          </a:prstGeom>
        </p:spPr>
        <p:txBody>
          <a:bodyPr vert="horz" wrap="square" lIns="0" tIns="12700" rIns="0" bIns="0" rtlCol="0">
            <a:spAutoFit/>
          </a:bodyPr>
          <a:lstStyle/>
          <a:p>
            <a:pPr marL="12700" marR="5080">
              <a:lnSpc>
                <a:spcPct val="120000"/>
              </a:lnSpc>
              <a:spcBef>
                <a:spcPts val="100"/>
              </a:spcBef>
            </a:pPr>
            <a:r>
              <a:rPr lang="en-GB" sz="1000" dirty="0">
                <a:solidFill>
                  <a:srgbClr val="18223E"/>
                </a:solidFill>
                <a:latin typeface="Arial" panose="020B0604020202020204" pitchFamily="34" charset="0"/>
                <a:ea typeface="Verdana" panose="020B0604030504040204" pitchFamily="34" charset="0"/>
                <a:cs typeface="Arial Black"/>
              </a:rPr>
              <a:t>Southgate Colts </a:t>
            </a:r>
            <a:r>
              <a:rPr sz="1000" dirty="0">
                <a:solidFill>
                  <a:srgbClr val="18223E"/>
                </a:solidFill>
                <a:latin typeface="Arial" panose="020B0604020202020204" pitchFamily="34" charset="0"/>
                <a:ea typeface="Verdana" panose="020B0604030504040204" pitchFamily="34" charset="0"/>
                <a:cs typeface="Arial Black"/>
              </a:rPr>
              <a:t>Football Club has appointed a Club  Welfare Officer (Youth Teams) (“CWO”)  in line with The FA’s role profile who has  completed the Safeguarding Children  and Welfare Officers Workshop by the  CWO. The post holder will be involved  with ongoing Welfare Officer training  provided by The FA and/or CFA. The  CWO is the first point of contact for all  club members regarding concerns about  the welfare of any child or young person.  The CWO will liaise directly with the CFA  Designated Safeguarding Officer and</a:t>
            </a:r>
            <a:r>
              <a:rPr lang="en-GB" sz="1000" dirty="0">
                <a:solidFill>
                  <a:srgbClr val="18223E"/>
                </a:solidFill>
                <a:latin typeface="Arial" panose="020B0604020202020204" pitchFamily="34" charset="0"/>
                <a:ea typeface="Verdana" panose="020B0604030504040204" pitchFamily="34" charset="0"/>
                <a:cs typeface="Arial Black"/>
              </a:rPr>
              <a:t> </a:t>
            </a:r>
            <a:r>
              <a:rPr sz="1000" dirty="0">
                <a:solidFill>
                  <a:srgbClr val="18223E"/>
                </a:solidFill>
                <a:latin typeface="Arial" panose="020B0604020202020204" pitchFamily="34" charset="0"/>
                <a:ea typeface="Verdana" panose="020B0604030504040204" pitchFamily="34" charset="0"/>
                <a:cs typeface="Arial Black"/>
              </a:rPr>
              <a:t>will be familiar with the procedures for  referring any concerns. The CWO will  also play a proactive role in increasing  awareness of respect, poor practice and  abuse amongst club members.</a:t>
            </a:r>
            <a:endParaRPr sz="1000" dirty="0">
              <a:latin typeface="Arial" panose="020B0604020202020204" pitchFamily="34" charset="0"/>
              <a:ea typeface="Verdana" panose="020B0604030504040204" pitchFamily="34" charset="0"/>
              <a:cs typeface="Arial Black"/>
            </a:endParaRPr>
          </a:p>
        </p:txBody>
      </p:sp>
      <p:sp>
        <p:nvSpPr>
          <p:cNvPr id="9" name="object 9"/>
          <p:cNvSpPr txBox="1"/>
          <p:nvPr/>
        </p:nvSpPr>
        <p:spPr>
          <a:xfrm>
            <a:off x="7918583" y="1233534"/>
            <a:ext cx="2291715" cy="5569986"/>
          </a:xfrm>
          <a:prstGeom prst="rect">
            <a:avLst/>
          </a:prstGeom>
        </p:spPr>
        <p:txBody>
          <a:bodyPr vert="horz" wrap="square" lIns="0" tIns="12700" rIns="0" bIns="0" rtlCol="0">
            <a:spAutoFit/>
          </a:bodyPr>
          <a:lstStyle/>
          <a:p>
            <a:pPr marL="228600" marR="5080" indent="-216535">
              <a:lnSpc>
                <a:spcPct val="120000"/>
              </a:lnSpc>
              <a:spcBef>
                <a:spcPts val="100"/>
              </a:spcBef>
              <a:buAutoNum type="arabicPeriod" startAt="6"/>
              <a:tabLst>
                <a:tab pos="229235" algn="l"/>
              </a:tabLst>
            </a:pPr>
            <a:r>
              <a:rPr sz="1000" dirty="0">
                <a:solidFill>
                  <a:srgbClr val="18223E"/>
                </a:solidFill>
                <a:latin typeface="Arial" panose="020B0604020202020204" pitchFamily="34" charset="0"/>
                <a:ea typeface="Verdana" panose="020B0604030504040204" pitchFamily="34" charset="0"/>
                <a:cs typeface="Arial Black"/>
              </a:rPr>
              <a:t>We acknowledge and endorse The FA’s  identification of bullying as a category  of abuse. Bullying of any kind is not  acceptable at our club. If bullying does  occur, all players and parents/carers  should be able to access our anti-  bullying policy and know that incidents  will be dealt with appropriately.  Incidents need to be reported to the  CWO and in cases of serious bullying the  CFA Designated Safeguarding Officer  may be contacted.</a:t>
            </a:r>
            <a:endParaRPr lang="en-GB" sz="1000" dirty="0">
              <a:solidFill>
                <a:srgbClr val="18223E"/>
              </a:solidFill>
              <a:latin typeface="Arial" panose="020B0604020202020204" pitchFamily="34" charset="0"/>
              <a:ea typeface="Verdana" panose="020B0604030504040204" pitchFamily="34" charset="0"/>
              <a:cs typeface="Arial Black"/>
            </a:endParaRPr>
          </a:p>
          <a:p>
            <a:pPr marL="228600" marR="5080" indent="-216535">
              <a:lnSpc>
                <a:spcPct val="120000"/>
              </a:lnSpc>
              <a:spcBef>
                <a:spcPts val="100"/>
              </a:spcBef>
              <a:buAutoNum type="arabicPeriod" startAt="6"/>
              <a:tabLst>
                <a:tab pos="229235" algn="l"/>
              </a:tabLst>
            </a:pPr>
            <a:endParaRPr sz="1000" dirty="0">
              <a:latin typeface="Arial" panose="020B0604020202020204" pitchFamily="34" charset="0"/>
              <a:ea typeface="Verdana" panose="020B0604030504040204" pitchFamily="34" charset="0"/>
              <a:cs typeface="Arial Black"/>
            </a:endParaRPr>
          </a:p>
          <a:p>
            <a:pPr marL="228600" marR="74930" indent="-216535">
              <a:lnSpc>
                <a:spcPct val="120000"/>
              </a:lnSpc>
              <a:spcBef>
                <a:spcPts val="565"/>
              </a:spcBef>
              <a:buAutoNum type="arabicPeriod" startAt="6"/>
              <a:tabLst>
                <a:tab pos="228600" algn="l"/>
                <a:tab pos="229235" algn="l"/>
              </a:tabLst>
            </a:pPr>
            <a:r>
              <a:rPr sz="1000" dirty="0">
                <a:solidFill>
                  <a:srgbClr val="18223E"/>
                </a:solidFill>
                <a:latin typeface="Arial" panose="020B0604020202020204" pitchFamily="34" charset="0"/>
                <a:ea typeface="Verdana" panose="020B0604030504040204" pitchFamily="34" charset="0"/>
                <a:cs typeface="Arial Black"/>
              </a:rPr>
              <a:t>Codes of conduct for Players, Parents/  Spectators, Officials and Coaches (as  required by the CPSU Safeguarding  Standards) have been implemented by</a:t>
            </a:r>
            <a:r>
              <a:rPr lang="en-GB" sz="1000" dirty="0">
                <a:solidFill>
                  <a:srgbClr val="18223E"/>
                </a:solidFill>
                <a:latin typeface="Arial" panose="020B0604020202020204" pitchFamily="34" charset="0"/>
                <a:ea typeface="Verdana" panose="020B0604030504040204" pitchFamily="34" charset="0"/>
                <a:cs typeface="Arial Black"/>
              </a:rPr>
              <a:t>  Southgate Colts Football Club. In order to police these  codes of conduct the club has clear  actions it will take regarding repeated  or serious misconduct at club level and acknowledges the possibility of potential  sanctions which may be implemented by  the CFA in more serious circumstances.</a:t>
            </a:r>
          </a:p>
          <a:p>
            <a:pPr marL="228600" marR="74930" indent="-216535">
              <a:lnSpc>
                <a:spcPct val="105300"/>
              </a:lnSpc>
              <a:spcBef>
                <a:spcPts val="565"/>
              </a:spcBef>
              <a:buAutoNum type="arabicPeriod" startAt="6"/>
              <a:tabLst>
                <a:tab pos="228600" algn="l"/>
                <a:tab pos="229235" algn="l"/>
              </a:tabLst>
            </a:pPr>
            <a:endParaRPr sz="1050" dirty="0">
              <a:latin typeface="Verdana" panose="020B0604030504040204" pitchFamily="34" charset="0"/>
              <a:ea typeface="Verdana" panose="020B0604030504040204" pitchFamily="34" charset="0"/>
              <a:cs typeface="Arial Black"/>
            </a:endParaRPr>
          </a:p>
        </p:txBody>
      </p:sp>
      <p:grpSp>
        <p:nvGrpSpPr>
          <p:cNvPr id="11" name="object 11"/>
          <p:cNvGrpSpPr/>
          <p:nvPr/>
        </p:nvGrpSpPr>
        <p:grpSpPr>
          <a:xfrm>
            <a:off x="0" y="975182"/>
            <a:ext cx="10692130" cy="6585254"/>
            <a:chOff x="0" y="975182"/>
            <a:chExt cx="10692130" cy="6585254"/>
          </a:xfrm>
        </p:grpSpPr>
        <p:sp>
          <p:nvSpPr>
            <p:cNvPr id="12" name="object 12"/>
            <p:cNvSpPr/>
            <p:nvPr/>
          </p:nvSpPr>
          <p:spPr>
            <a:xfrm>
              <a:off x="457200" y="975182"/>
              <a:ext cx="9777730" cy="0"/>
            </a:xfrm>
            <a:custGeom>
              <a:avLst/>
              <a:gdLst/>
              <a:ahLst/>
              <a:cxnLst/>
              <a:rect l="l" t="t" r="r" b="b"/>
              <a:pathLst>
                <a:path w="9777730">
                  <a:moveTo>
                    <a:pt x="0" y="0"/>
                  </a:moveTo>
                  <a:lnTo>
                    <a:pt x="9777603" y="0"/>
                  </a:lnTo>
                </a:path>
              </a:pathLst>
            </a:custGeom>
            <a:ln w="12700">
              <a:solidFill>
                <a:srgbClr val="0000CC"/>
              </a:solidFill>
            </a:ln>
          </p:spPr>
          <p:txBody>
            <a:bodyPr wrap="square" lIns="0" tIns="0" rIns="0" bIns="0" rtlCol="0"/>
            <a:lstStyle/>
            <a:p>
              <a:endParaRPr/>
            </a:p>
          </p:txBody>
        </p:sp>
        <p:sp>
          <p:nvSpPr>
            <p:cNvPr id="13" name="object 13"/>
            <p:cNvSpPr/>
            <p:nvPr/>
          </p:nvSpPr>
          <p:spPr>
            <a:xfrm>
              <a:off x="0" y="7131213"/>
              <a:ext cx="10692130" cy="429223"/>
            </a:xfrm>
            <a:custGeom>
              <a:avLst/>
              <a:gdLst/>
              <a:ahLst/>
              <a:cxnLst/>
              <a:rect l="l" t="t" r="r" b="b"/>
              <a:pathLst>
                <a:path w="10692130" h="447675">
                  <a:moveTo>
                    <a:pt x="0" y="447243"/>
                  </a:moveTo>
                  <a:lnTo>
                    <a:pt x="10692003" y="447243"/>
                  </a:lnTo>
                  <a:lnTo>
                    <a:pt x="10692003" y="0"/>
                  </a:lnTo>
                  <a:lnTo>
                    <a:pt x="0" y="0"/>
                  </a:lnTo>
                  <a:lnTo>
                    <a:pt x="0" y="447243"/>
                  </a:lnTo>
                  <a:close/>
                </a:path>
              </a:pathLst>
            </a:custGeom>
            <a:solidFill>
              <a:srgbClr val="0000CC"/>
            </a:solidFill>
          </p:spPr>
          <p:txBody>
            <a:bodyPr wrap="square" lIns="0" tIns="0" rIns="0" bIns="0" rtlCol="0"/>
            <a:lstStyle/>
            <a:p>
              <a:endParaRPr dirty="0"/>
            </a:p>
          </p:txBody>
        </p:sp>
      </p:grpSp>
      <p:pic>
        <p:nvPicPr>
          <p:cNvPr id="14" name="Picture 13">
            <a:extLst>
              <a:ext uri="{FF2B5EF4-FFF2-40B4-BE49-F238E27FC236}">
                <a16:creationId xmlns:a16="http://schemas.microsoft.com/office/drawing/2014/main" id="{554E28E0-453A-4793-BA6D-0BC8D0A5638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6351" y="62393"/>
            <a:ext cx="850900" cy="850900"/>
          </a:xfrm>
          <a:prstGeom prst="rect">
            <a:avLst/>
          </a:prstGeom>
          <a:noFill/>
          <a:ln>
            <a:noFill/>
          </a:ln>
          <a:effectLst/>
        </p:spPr>
      </p:pic>
      <p:sp>
        <p:nvSpPr>
          <p:cNvPr id="15" name="TextBox 14">
            <a:extLst>
              <a:ext uri="{FF2B5EF4-FFF2-40B4-BE49-F238E27FC236}">
                <a16:creationId xmlns:a16="http://schemas.microsoft.com/office/drawing/2014/main" id="{7A362BE7-1942-4348-89CF-9DD111CE7D9A}"/>
              </a:ext>
            </a:extLst>
          </p:cNvPr>
          <p:cNvSpPr txBox="1"/>
          <p:nvPr/>
        </p:nvSpPr>
        <p:spPr>
          <a:xfrm>
            <a:off x="88900" y="7232081"/>
            <a:ext cx="457200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Safeguarding Policy -  Date : 16/12/2020   Review Date: 01/07/2026</a:t>
            </a:r>
          </a:p>
        </p:txBody>
      </p:sp>
      <p:sp>
        <p:nvSpPr>
          <p:cNvPr id="16" name="object 17">
            <a:extLst>
              <a:ext uri="{FF2B5EF4-FFF2-40B4-BE49-F238E27FC236}">
                <a16:creationId xmlns:a16="http://schemas.microsoft.com/office/drawing/2014/main" id="{C33C67FA-FDA2-4218-9574-352E5093CA9A}"/>
              </a:ext>
            </a:extLst>
          </p:cNvPr>
          <p:cNvSpPr txBox="1">
            <a:spLocks noGrp="1"/>
          </p:cNvSpPr>
          <p:nvPr>
            <p:ph type="sldNum" sz="quarter" idx="7"/>
          </p:nvPr>
        </p:nvSpPr>
        <p:spPr>
          <a:xfrm>
            <a:off x="10099675" y="7253288"/>
            <a:ext cx="428625" cy="225425"/>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900" smtClean="0">
                <a:latin typeface="Arial" panose="020B0604020202020204" pitchFamily="34" charset="0"/>
                <a:cs typeface="Arial" panose="020B0604020202020204" pitchFamily="34" charset="0"/>
              </a:rPr>
              <a:t>2</a:t>
            </a:fld>
            <a:r>
              <a:rPr lang="en-GB" sz="900" dirty="0">
                <a:latin typeface="Arial" panose="020B0604020202020204" pitchFamily="34" charset="0"/>
                <a:cs typeface="Arial" panose="020B0604020202020204" pitchFamily="34" charset="0"/>
              </a:rPr>
              <a:t> of 3</a:t>
            </a:r>
            <a:endParaRPr sz="9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9900" y="1062059"/>
            <a:ext cx="2540000" cy="5813579"/>
          </a:xfrm>
          <a:prstGeom prst="rect">
            <a:avLst/>
          </a:prstGeom>
        </p:spPr>
        <p:txBody>
          <a:bodyPr vert="horz" wrap="square" lIns="0" tIns="12700" rIns="0" bIns="0" rtlCol="0">
            <a:spAutoFit/>
          </a:bodyPr>
          <a:lstStyle/>
          <a:p>
            <a:pPr marL="228600" marR="5080" indent="-144000">
              <a:lnSpc>
                <a:spcPct val="120000"/>
              </a:lnSpc>
              <a:spcBef>
                <a:spcPts val="100"/>
              </a:spcBef>
            </a:pPr>
            <a:r>
              <a:rPr sz="1000" spc="-110" dirty="0">
                <a:solidFill>
                  <a:srgbClr val="18223E"/>
                </a:solidFill>
                <a:latin typeface="Arial" panose="020B0604020202020204" pitchFamily="34" charset="0"/>
                <a:ea typeface="Verdana" panose="020B0604030504040204" pitchFamily="34" charset="0"/>
                <a:cs typeface="Arial" panose="020B0604020202020204" pitchFamily="34" charset="0"/>
              </a:rPr>
              <a:t>8</a:t>
            </a:r>
            <a:r>
              <a:rPr sz="1000" dirty="0">
                <a:solidFill>
                  <a:srgbClr val="18223E"/>
                </a:solidFill>
                <a:latin typeface="Arial" panose="020B0604020202020204" pitchFamily="34" charset="0"/>
                <a:ea typeface="Verdana" panose="020B0604030504040204" pitchFamily="34" charset="0"/>
                <a:cs typeface="Arial Black"/>
              </a:rPr>
              <a:t>. In this Club, safeguarding is everyone’s  responsibility, and we know that inaction  is not an option. If anyone is worried  about a child, it is important that they  report their concerns to the CWO, who  will deal with reported concerns as  follows:</a:t>
            </a:r>
            <a:endParaRPr lang="en-GB" sz="1000" dirty="0">
              <a:solidFill>
                <a:srgbClr val="18223E"/>
              </a:solidFill>
              <a:latin typeface="Arial" panose="020B0604020202020204" pitchFamily="34" charset="0"/>
              <a:ea typeface="Verdana" panose="020B0604030504040204" pitchFamily="34" charset="0"/>
              <a:cs typeface="Arial Black"/>
            </a:endParaRPr>
          </a:p>
          <a:p>
            <a:pPr marL="685800" marR="119380" lvl="1" indent="-216535">
              <a:lnSpc>
                <a:spcPct val="120000"/>
              </a:lnSpc>
              <a:spcBef>
                <a:spcPts val="100"/>
              </a:spcBef>
              <a:buAutoNum type="romanLcPeriod"/>
              <a:tabLst>
                <a:tab pos="228600" algn="l"/>
                <a:tab pos="229235" algn="l"/>
              </a:tabLst>
            </a:pPr>
            <a:r>
              <a:rPr lang="en-GB" sz="1000" dirty="0">
                <a:solidFill>
                  <a:srgbClr val="18223E"/>
                </a:solidFill>
                <a:latin typeface="Arial" panose="020B0604020202020204" pitchFamily="34" charset="0"/>
                <a:ea typeface="Verdana" panose="020B0604030504040204" pitchFamily="34" charset="0"/>
                <a:cs typeface="Arial Black"/>
              </a:rPr>
              <a:t>Our CWO will manage poor  practice and where necessary  seek advice from the County FA  Designated Safeguarding Officer  (CFA DSO).</a:t>
            </a:r>
            <a:endParaRPr lang="en-GB" sz="1000" dirty="0">
              <a:latin typeface="Arial" panose="020B0604020202020204" pitchFamily="34" charset="0"/>
              <a:ea typeface="Verdana" panose="020B0604030504040204" pitchFamily="34" charset="0"/>
              <a:cs typeface="Arial Black"/>
            </a:endParaRPr>
          </a:p>
          <a:p>
            <a:pPr marL="685800" marR="254000" lvl="1" indent="-216535">
              <a:lnSpc>
                <a:spcPct val="120000"/>
              </a:lnSpc>
              <a:spcBef>
                <a:spcPts val="565"/>
              </a:spcBef>
              <a:buAutoNum type="romanLcPeriod"/>
              <a:tabLst>
                <a:tab pos="228600" algn="l"/>
                <a:tab pos="229235" algn="l"/>
              </a:tabLst>
            </a:pPr>
            <a:r>
              <a:rPr lang="en-GB" sz="1000" dirty="0">
                <a:solidFill>
                  <a:srgbClr val="18223E"/>
                </a:solidFill>
                <a:latin typeface="Arial" panose="020B0604020202020204" pitchFamily="34" charset="0"/>
                <a:ea typeface="Verdana" panose="020B0604030504040204" pitchFamily="34" charset="0"/>
                <a:cs typeface="Arial Black"/>
              </a:rPr>
              <a:t>Our CWO will make referrals  about more serious concerns  to the County FA DSO, or in an emergency contact the Police or  Children’s Social Care.</a:t>
            </a:r>
            <a:endParaRPr lang="en-GB" sz="1000" dirty="0">
              <a:latin typeface="Arial" panose="020B0604020202020204" pitchFamily="34" charset="0"/>
              <a:ea typeface="Verdana" panose="020B0604030504040204" pitchFamily="34" charset="0"/>
              <a:cs typeface="Arial Black"/>
            </a:endParaRPr>
          </a:p>
          <a:p>
            <a:pPr marL="685800" marR="246379" lvl="1">
              <a:lnSpc>
                <a:spcPct val="120000"/>
              </a:lnSpc>
              <a:spcBef>
                <a:spcPts val="570"/>
              </a:spcBef>
            </a:pPr>
            <a:r>
              <a:rPr lang="en-GB" sz="1000" dirty="0">
                <a:solidFill>
                  <a:srgbClr val="18223E"/>
                </a:solidFill>
                <a:latin typeface="Arial" panose="020B0604020202020204" pitchFamily="34" charset="0"/>
                <a:ea typeface="Verdana" panose="020B0604030504040204" pitchFamily="34" charset="0"/>
                <a:cs typeface="Arial Black"/>
              </a:rPr>
              <a:t>We will ensure that if the child  needs immediate medical</a:t>
            </a:r>
            <a:endParaRPr lang="en-GB" sz="1000" dirty="0">
              <a:latin typeface="Arial" panose="020B0604020202020204" pitchFamily="34" charset="0"/>
              <a:ea typeface="Verdana" panose="020B0604030504040204" pitchFamily="34" charset="0"/>
              <a:cs typeface="Arial Black"/>
            </a:endParaRPr>
          </a:p>
          <a:p>
            <a:pPr marL="685800" marR="69215" lvl="1">
              <a:lnSpc>
                <a:spcPct val="120000"/>
              </a:lnSpc>
            </a:pPr>
            <a:r>
              <a:rPr lang="en-GB" sz="1000" dirty="0">
                <a:solidFill>
                  <a:srgbClr val="18223E"/>
                </a:solidFill>
                <a:latin typeface="Arial" panose="020B0604020202020204" pitchFamily="34" charset="0"/>
                <a:ea typeface="Verdana" panose="020B0604030504040204" pitchFamily="34" charset="0"/>
                <a:cs typeface="Arial Black"/>
              </a:rPr>
              <a:t>treatment that we take them to a  hospital or call an ambulance and  tell them it is a child protection  concern.</a:t>
            </a:r>
            <a:endParaRPr lang="en-GB" sz="1000" dirty="0">
              <a:latin typeface="Arial" panose="020B0604020202020204" pitchFamily="34" charset="0"/>
              <a:ea typeface="Verdana" panose="020B0604030504040204" pitchFamily="34" charset="0"/>
              <a:cs typeface="Arial Black"/>
            </a:endParaRPr>
          </a:p>
          <a:p>
            <a:pPr marL="685800" marR="5080" lvl="1" indent="-216535">
              <a:lnSpc>
                <a:spcPct val="120000"/>
              </a:lnSpc>
              <a:spcBef>
                <a:spcPts val="565"/>
              </a:spcBef>
            </a:pPr>
            <a:r>
              <a:rPr lang="en-GB" sz="1000" dirty="0">
                <a:solidFill>
                  <a:srgbClr val="18223E"/>
                </a:solidFill>
                <a:latin typeface="Arial" panose="020B0604020202020204" pitchFamily="34" charset="0"/>
                <a:ea typeface="Verdana" panose="020B0604030504040204" pitchFamily="34" charset="0"/>
                <a:cs typeface="Arial Black"/>
              </a:rPr>
              <a:t>iv.  Our CWO will keep records of the  actions taken and keep the County  FA DSO informed.</a:t>
            </a:r>
            <a:endParaRPr lang="en-GB" sz="1000" dirty="0">
              <a:latin typeface="Arial" panose="020B0604020202020204" pitchFamily="34" charset="0"/>
              <a:ea typeface="Verdana" panose="020B0604030504040204" pitchFamily="34" charset="0"/>
              <a:cs typeface="Arial Black"/>
            </a:endParaRPr>
          </a:p>
          <a:p>
            <a:pPr marL="228600" marR="5080" indent="-216535">
              <a:lnSpc>
                <a:spcPct val="105200"/>
              </a:lnSpc>
              <a:spcBef>
                <a:spcPts val="100"/>
              </a:spcBef>
            </a:pPr>
            <a:endParaRPr sz="1100" dirty="0">
              <a:latin typeface="Arial Black"/>
              <a:cs typeface="Arial Black"/>
            </a:endParaRPr>
          </a:p>
        </p:txBody>
      </p:sp>
      <p:sp>
        <p:nvSpPr>
          <p:cNvPr id="4" name="object 4"/>
          <p:cNvSpPr txBox="1"/>
          <p:nvPr/>
        </p:nvSpPr>
        <p:spPr>
          <a:xfrm>
            <a:off x="927100" y="4848225"/>
            <a:ext cx="140335" cy="182101"/>
          </a:xfrm>
          <a:prstGeom prst="rect">
            <a:avLst/>
          </a:prstGeom>
        </p:spPr>
        <p:txBody>
          <a:bodyPr vert="horz" wrap="square" lIns="0" tIns="12700" rIns="0" bIns="0" rtlCol="0">
            <a:spAutoFit/>
          </a:bodyPr>
          <a:lstStyle/>
          <a:p>
            <a:pPr marL="12700">
              <a:lnSpc>
                <a:spcPct val="100000"/>
              </a:lnSpc>
              <a:spcBef>
                <a:spcPts val="100"/>
              </a:spcBef>
            </a:pPr>
            <a:r>
              <a:rPr sz="1100" spc="-95" dirty="0">
                <a:solidFill>
                  <a:srgbClr val="18223E"/>
                </a:solidFill>
                <a:latin typeface="Verdana" panose="020B0604030504040204" pitchFamily="34" charset="0"/>
                <a:ea typeface="Verdana" panose="020B0604030504040204" pitchFamily="34" charset="0"/>
                <a:cs typeface="Arial Black"/>
              </a:rPr>
              <a:t>ii</a:t>
            </a:r>
            <a:r>
              <a:rPr sz="1100" spc="-90" dirty="0">
                <a:solidFill>
                  <a:srgbClr val="18223E"/>
                </a:solidFill>
                <a:latin typeface="Verdana" panose="020B0604030504040204" pitchFamily="34" charset="0"/>
                <a:ea typeface="Verdana" panose="020B0604030504040204" pitchFamily="34" charset="0"/>
                <a:cs typeface="Arial Black"/>
              </a:rPr>
              <a:t>i</a:t>
            </a:r>
            <a:r>
              <a:rPr sz="1100" spc="-110" dirty="0">
                <a:solidFill>
                  <a:srgbClr val="18223E"/>
                </a:solidFill>
                <a:latin typeface="Verdana" panose="020B0604030504040204" pitchFamily="34" charset="0"/>
                <a:ea typeface="Verdana" panose="020B0604030504040204" pitchFamily="34" charset="0"/>
                <a:cs typeface="Arial Black"/>
              </a:rPr>
              <a:t>.</a:t>
            </a:r>
            <a:endParaRPr sz="1100" dirty="0">
              <a:latin typeface="Verdana" panose="020B0604030504040204" pitchFamily="34" charset="0"/>
              <a:ea typeface="Verdana" panose="020B0604030504040204" pitchFamily="34" charset="0"/>
              <a:cs typeface="Arial Black"/>
            </a:endParaRPr>
          </a:p>
        </p:txBody>
      </p:sp>
      <p:sp>
        <p:nvSpPr>
          <p:cNvPr id="6" name="object 6"/>
          <p:cNvSpPr txBox="1"/>
          <p:nvPr/>
        </p:nvSpPr>
        <p:spPr>
          <a:xfrm>
            <a:off x="3324402" y="1075141"/>
            <a:ext cx="2393595" cy="734496"/>
          </a:xfrm>
          <a:prstGeom prst="rect">
            <a:avLst/>
          </a:prstGeom>
        </p:spPr>
        <p:txBody>
          <a:bodyPr vert="horz" wrap="square" lIns="0" tIns="12700" rIns="0" bIns="0" rtlCol="0">
            <a:spAutoFit/>
          </a:bodyPr>
          <a:lstStyle/>
          <a:p>
            <a:pPr marL="228600" marR="5080" indent="-216535">
              <a:lnSpc>
                <a:spcPct val="120000"/>
              </a:lnSpc>
              <a:spcBef>
                <a:spcPts val="100"/>
              </a:spcBef>
              <a:tabLst>
                <a:tab pos="228600" algn="l"/>
              </a:tabLst>
            </a:pPr>
            <a:r>
              <a:rPr sz="1000" dirty="0">
                <a:solidFill>
                  <a:srgbClr val="18223E"/>
                </a:solidFill>
                <a:latin typeface="Arial" panose="020B0604020202020204" pitchFamily="34" charset="0"/>
                <a:ea typeface="Verdana" panose="020B0604030504040204" pitchFamily="34" charset="0"/>
                <a:cs typeface="Arial Black"/>
              </a:rPr>
              <a:t>v.	If at any time our Club Welfare  Officer is not available, or the  matter is clearly serious, all our members should be aware that they can:</a:t>
            </a:r>
            <a:endParaRPr sz="1000" dirty="0">
              <a:latin typeface="Arial" panose="020B0604020202020204" pitchFamily="34" charset="0"/>
              <a:ea typeface="Verdana" panose="020B0604030504040204" pitchFamily="34" charset="0"/>
              <a:cs typeface="Arial Black"/>
            </a:endParaRPr>
          </a:p>
        </p:txBody>
      </p:sp>
      <p:sp>
        <p:nvSpPr>
          <p:cNvPr id="7" name="object 7"/>
          <p:cNvSpPr txBox="1"/>
          <p:nvPr/>
        </p:nvSpPr>
        <p:spPr>
          <a:xfrm>
            <a:off x="3541450" y="2082083"/>
            <a:ext cx="2103977" cy="2640146"/>
          </a:xfrm>
          <a:prstGeom prst="rect">
            <a:avLst/>
          </a:prstGeom>
        </p:spPr>
        <p:txBody>
          <a:bodyPr vert="horz" wrap="square" lIns="0" tIns="12700" rIns="0" bIns="0" rtlCol="0">
            <a:spAutoFit/>
          </a:bodyPr>
          <a:lstStyle/>
          <a:p>
            <a:pPr marL="228600" marR="397510" indent="-216535">
              <a:lnSpc>
                <a:spcPct val="120000"/>
              </a:lnSpc>
              <a:spcBef>
                <a:spcPts val="100"/>
              </a:spcBef>
              <a:buChar char="•"/>
              <a:tabLst>
                <a:tab pos="228600" algn="l"/>
                <a:tab pos="229235" algn="l"/>
              </a:tabLst>
            </a:pPr>
            <a:r>
              <a:rPr sz="1000" dirty="0">
                <a:solidFill>
                  <a:srgbClr val="18223E"/>
                </a:solidFill>
                <a:latin typeface="Arial" panose="020B0604020202020204" pitchFamily="34" charset="0"/>
                <a:ea typeface="Verdana" panose="020B0604030504040204" pitchFamily="34" charset="0"/>
                <a:cs typeface="Arial Black"/>
              </a:rPr>
              <a:t>Contact the CFA DSO  directly;</a:t>
            </a:r>
            <a:endParaRPr sz="1000" dirty="0">
              <a:latin typeface="Arial" panose="020B0604020202020204" pitchFamily="34" charset="0"/>
              <a:ea typeface="Verdana" panose="020B0604030504040204" pitchFamily="34" charset="0"/>
              <a:cs typeface="Arial Black"/>
            </a:endParaRPr>
          </a:p>
          <a:p>
            <a:pPr marL="228600" marR="349885" indent="-216535">
              <a:lnSpc>
                <a:spcPct val="120000"/>
              </a:lnSpc>
              <a:spcBef>
                <a:spcPts val="565"/>
              </a:spcBef>
              <a:buChar char="•"/>
              <a:tabLst>
                <a:tab pos="228600" algn="l"/>
                <a:tab pos="229235" algn="l"/>
              </a:tabLst>
            </a:pPr>
            <a:r>
              <a:rPr sz="1000" dirty="0">
                <a:solidFill>
                  <a:srgbClr val="18223E"/>
                </a:solidFill>
                <a:latin typeface="Arial" panose="020B0604020202020204" pitchFamily="34" charset="0"/>
                <a:ea typeface="Verdana" panose="020B0604030504040204" pitchFamily="34" charset="0"/>
                <a:cs typeface="Arial Black"/>
              </a:rPr>
              <a:t>Contact The FA’s  Safeguarding Team  on </a:t>
            </a:r>
            <a:r>
              <a:rPr sz="1000" b="1" dirty="0">
                <a:solidFill>
                  <a:srgbClr val="18223E"/>
                </a:solidFill>
                <a:latin typeface="Arial" panose="020B0604020202020204" pitchFamily="34" charset="0"/>
                <a:ea typeface="Verdana" panose="020B0604030504040204" pitchFamily="34" charset="0"/>
                <a:cs typeface="Trebuchet MS"/>
              </a:rPr>
              <a:t>0800 169 1863 </a:t>
            </a:r>
            <a:r>
              <a:rPr sz="1000" dirty="0">
                <a:solidFill>
                  <a:srgbClr val="18223E"/>
                </a:solidFill>
                <a:latin typeface="Arial" panose="020B0604020202020204" pitchFamily="34" charset="0"/>
                <a:ea typeface="Verdana" panose="020B0604030504040204" pitchFamily="34" charset="0"/>
                <a:cs typeface="Arial Black"/>
              </a:rPr>
              <a:t>or</a:t>
            </a:r>
            <a:endParaRPr sz="1000" dirty="0">
              <a:latin typeface="Arial" panose="020B0604020202020204" pitchFamily="34" charset="0"/>
              <a:ea typeface="Verdana" panose="020B0604030504040204" pitchFamily="34" charset="0"/>
              <a:cs typeface="Arial Black"/>
            </a:endParaRPr>
          </a:p>
          <a:p>
            <a:pPr marL="228600">
              <a:lnSpc>
                <a:spcPct val="120000"/>
              </a:lnSpc>
              <a:spcBef>
                <a:spcPts val="60"/>
              </a:spcBef>
            </a:pPr>
            <a:r>
              <a:rPr sz="1000" b="1" u="sng" dirty="0">
                <a:solidFill>
                  <a:srgbClr val="0000FF"/>
                </a:solidFill>
                <a:uFill>
                  <a:solidFill>
                    <a:srgbClr val="DA1A15"/>
                  </a:solidFill>
                </a:uFill>
                <a:latin typeface="Arial" panose="020B0604020202020204" pitchFamily="34" charset="0"/>
                <a:ea typeface="Verdana" panose="020B0604030504040204" pitchFamily="34" charset="0"/>
                <a:cs typeface="Trebuchet MS"/>
              </a:rPr>
              <a:t>Safeguarding@TheFA.com</a:t>
            </a:r>
            <a:r>
              <a:rPr sz="1000" dirty="0">
                <a:solidFill>
                  <a:srgbClr val="18223E"/>
                </a:solidFill>
                <a:latin typeface="Arial" panose="020B0604020202020204" pitchFamily="34" charset="0"/>
                <a:ea typeface="Verdana" panose="020B0604030504040204" pitchFamily="34" charset="0"/>
                <a:cs typeface="Arial Black"/>
              </a:rPr>
              <a:t>;</a:t>
            </a:r>
            <a:endParaRPr sz="1000" dirty="0">
              <a:latin typeface="Arial" panose="020B0604020202020204" pitchFamily="34" charset="0"/>
              <a:ea typeface="Verdana" panose="020B0604030504040204" pitchFamily="34" charset="0"/>
              <a:cs typeface="Arial Black"/>
            </a:endParaRPr>
          </a:p>
          <a:p>
            <a:pPr marL="228600" marR="346075" indent="-216535">
              <a:lnSpc>
                <a:spcPct val="120000"/>
              </a:lnSpc>
              <a:spcBef>
                <a:spcPts val="565"/>
              </a:spcBef>
              <a:buChar char="•"/>
              <a:tabLst>
                <a:tab pos="228600" algn="l"/>
                <a:tab pos="229235" algn="l"/>
              </a:tabLst>
            </a:pPr>
            <a:r>
              <a:rPr sz="1000" dirty="0">
                <a:solidFill>
                  <a:srgbClr val="18223E"/>
                </a:solidFill>
                <a:latin typeface="Arial" panose="020B0604020202020204" pitchFamily="34" charset="0"/>
                <a:ea typeface="Verdana" panose="020B0604030504040204" pitchFamily="34" charset="0"/>
                <a:cs typeface="Arial Black"/>
              </a:rPr>
              <a:t>Contact the Police or  Children’s Social Care;  and/or</a:t>
            </a:r>
            <a:endParaRPr sz="1000" dirty="0">
              <a:latin typeface="Arial" panose="020B0604020202020204" pitchFamily="34" charset="0"/>
              <a:ea typeface="Verdana" panose="020B0604030504040204" pitchFamily="34" charset="0"/>
              <a:cs typeface="Arial Black"/>
            </a:endParaRPr>
          </a:p>
          <a:p>
            <a:pPr marL="228600" marR="45720" indent="-216535">
              <a:lnSpc>
                <a:spcPct val="120000"/>
              </a:lnSpc>
              <a:spcBef>
                <a:spcPts val="570"/>
              </a:spcBef>
              <a:buChar char="•"/>
              <a:tabLst>
                <a:tab pos="228600" algn="l"/>
                <a:tab pos="229235" algn="l"/>
              </a:tabLst>
            </a:pPr>
            <a:r>
              <a:rPr sz="1000" dirty="0">
                <a:solidFill>
                  <a:srgbClr val="18223E"/>
                </a:solidFill>
                <a:latin typeface="Arial" panose="020B0604020202020204" pitchFamily="34" charset="0"/>
                <a:ea typeface="Verdana" panose="020B0604030504040204" pitchFamily="34" charset="0"/>
                <a:cs typeface="Arial Black"/>
              </a:rPr>
              <a:t>Call the NSPCC 24-hour  Helpline for advice on </a:t>
            </a:r>
            <a:r>
              <a:rPr sz="1000" b="1" dirty="0">
                <a:solidFill>
                  <a:srgbClr val="18223E"/>
                </a:solidFill>
                <a:latin typeface="Arial" panose="020B0604020202020204" pitchFamily="34" charset="0"/>
                <a:ea typeface="Verdana" panose="020B0604030504040204" pitchFamily="34" charset="0"/>
                <a:cs typeface="Trebuchet MS"/>
              </a:rPr>
              <a:t>0808  800 5000</a:t>
            </a:r>
            <a:r>
              <a:rPr sz="1000" dirty="0">
                <a:solidFill>
                  <a:srgbClr val="18223E"/>
                </a:solidFill>
                <a:latin typeface="Arial" panose="020B0604020202020204" pitchFamily="34" charset="0"/>
                <a:ea typeface="Verdana" panose="020B0604030504040204" pitchFamily="34" charset="0"/>
                <a:cs typeface="Trebuchet MS"/>
              </a:rPr>
              <a:t> </a:t>
            </a:r>
            <a:r>
              <a:rPr sz="1000" dirty="0">
                <a:solidFill>
                  <a:srgbClr val="18223E"/>
                </a:solidFill>
                <a:latin typeface="Arial" panose="020B0604020202020204" pitchFamily="34" charset="0"/>
                <a:ea typeface="Verdana" panose="020B0604030504040204" pitchFamily="34" charset="0"/>
                <a:cs typeface="Arial Black"/>
              </a:rPr>
              <a:t>or text </a:t>
            </a:r>
            <a:r>
              <a:rPr sz="1000" b="1" dirty="0">
                <a:solidFill>
                  <a:srgbClr val="18223E"/>
                </a:solidFill>
                <a:latin typeface="Arial" panose="020B0604020202020204" pitchFamily="34" charset="0"/>
                <a:ea typeface="Verdana" panose="020B0604030504040204" pitchFamily="34" charset="0"/>
                <a:cs typeface="Trebuchet MS"/>
              </a:rPr>
              <a:t>88858 </a:t>
            </a:r>
            <a:r>
              <a:rPr sz="1000" dirty="0">
                <a:solidFill>
                  <a:srgbClr val="18223E"/>
                </a:solidFill>
                <a:latin typeface="Arial" panose="020B0604020202020204" pitchFamily="34" charset="0"/>
                <a:ea typeface="Verdana" panose="020B0604030504040204" pitchFamily="34" charset="0"/>
                <a:cs typeface="Arial Black"/>
              </a:rPr>
              <a:t>or  email</a:t>
            </a:r>
            <a:r>
              <a:rPr sz="1000" dirty="0">
                <a:solidFill>
                  <a:srgbClr val="DA1A15"/>
                </a:solidFill>
                <a:latin typeface="Arial" panose="020B0604020202020204" pitchFamily="34" charset="0"/>
                <a:ea typeface="Verdana" panose="020B0604030504040204" pitchFamily="34" charset="0"/>
                <a:cs typeface="Arial Black"/>
              </a:rPr>
              <a:t> </a:t>
            </a:r>
            <a:r>
              <a:rPr sz="1000" b="1" u="sng" dirty="0">
                <a:solidFill>
                  <a:srgbClr val="DA1A15"/>
                </a:solidFill>
                <a:uFill>
                  <a:solidFill>
                    <a:srgbClr val="DA1A15"/>
                  </a:solidFill>
                </a:uFill>
                <a:latin typeface="Arial" panose="020B0604020202020204" pitchFamily="34" charset="0"/>
                <a:ea typeface="Verdana" panose="020B0604030504040204" pitchFamily="34" charset="0"/>
                <a:cs typeface="Trebuchet MS"/>
                <a:hlinkClick r:id="rId2"/>
              </a:rPr>
              <a:t>help@nspcc.org.uk</a:t>
            </a:r>
            <a:r>
              <a:rPr sz="1000" dirty="0">
                <a:solidFill>
                  <a:srgbClr val="18223E"/>
                </a:solidFill>
                <a:latin typeface="Arial" panose="020B0604020202020204" pitchFamily="34" charset="0"/>
                <a:ea typeface="Verdana" panose="020B0604030504040204" pitchFamily="34" charset="0"/>
                <a:cs typeface="Arial Black"/>
                <a:hlinkClick r:id="rId2"/>
              </a:rPr>
              <a:t>.</a:t>
            </a:r>
            <a:endParaRPr sz="1000" dirty="0">
              <a:latin typeface="Arial" panose="020B0604020202020204" pitchFamily="34" charset="0"/>
              <a:ea typeface="Verdana" panose="020B0604030504040204" pitchFamily="34" charset="0"/>
              <a:cs typeface="Arial Black"/>
            </a:endParaRPr>
          </a:p>
        </p:txBody>
      </p:sp>
      <p:sp>
        <p:nvSpPr>
          <p:cNvPr id="9" name="object 9"/>
          <p:cNvSpPr txBox="1"/>
          <p:nvPr/>
        </p:nvSpPr>
        <p:spPr>
          <a:xfrm>
            <a:off x="6124891" y="1109660"/>
            <a:ext cx="4059104" cy="734496"/>
          </a:xfrm>
          <a:prstGeom prst="rect">
            <a:avLst/>
          </a:prstGeom>
        </p:spPr>
        <p:txBody>
          <a:bodyPr vert="horz" wrap="square" lIns="0" tIns="12700" rIns="0" bIns="0" rtlCol="0">
            <a:spAutoFit/>
          </a:bodyPr>
          <a:lstStyle/>
          <a:p>
            <a:pPr marL="12700" marR="5080">
              <a:lnSpc>
                <a:spcPct val="120000"/>
              </a:lnSpc>
              <a:spcBef>
                <a:spcPts val="100"/>
              </a:spcBef>
            </a:pPr>
            <a:r>
              <a:rPr lang="en-GB" sz="1000" dirty="0">
                <a:solidFill>
                  <a:srgbClr val="18223E"/>
                </a:solidFill>
                <a:latin typeface="Arial" panose="020B0604020202020204" pitchFamily="34" charset="0"/>
                <a:ea typeface="Verdana" panose="020B0604030504040204" pitchFamily="34" charset="0"/>
                <a:cs typeface="Trebuchet MS"/>
              </a:rPr>
              <a:t>Southgate Colts Football Club Committee understands and accepts</a:t>
            </a:r>
            <a:r>
              <a:rPr lang="en-GB" sz="1000" dirty="0">
                <a:latin typeface="Arial" panose="020B0604020202020204" pitchFamily="34" charset="0"/>
                <a:ea typeface="Verdana" panose="020B0604030504040204" pitchFamily="34" charset="0"/>
                <a:cs typeface="Trebuchet MS"/>
              </a:rPr>
              <a:t> </a:t>
            </a:r>
            <a:r>
              <a:rPr sz="1000" dirty="0">
                <a:solidFill>
                  <a:srgbClr val="18223E"/>
                </a:solidFill>
                <a:latin typeface="Arial" panose="020B0604020202020204" pitchFamily="34" charset="0"/>
                <a:ea typeface="Verdana" panose="020B0604030504040204" pitchFamily="34" charset="0"/>
                <a:cs typeface="Trebuchet MS"/>
              </a:rPr>
              <a:t>our collective responsibility to adhere to our safeguarding children policy and procedures.  We commit to ensuring our members are aware of and have access to our policies.</a:t>
            </a:r>
            <a:endParaRPr sz="1000" dirty="0">
              <a:latin typeface="Arial" panose="020B0604020202020204" pitchFamily="34" charset="0"/>
              <a:ea typeface="Verdana" panose="020B0604030504040204" pitchFamily="34" charset="0"/>
              <a:cs typeface="Trebuchet MS"/>
            </a:endParaRPr>
          </a:p>
        </p:txBody>
      </p:sp>
      <p:sp>
        <p:nvSpPr>
          <p:cNvPr id="11" name="object 11"/>
          <p:cNvSpPr txBox="1"/>
          <p:nvPr/>
        </p:nvSpPr>
        <p:spPr>
          <a:xfrm>
            <a:off x="6124891" y="2059848"/>
            <a:ext cx="4307864" cy="1545616"/>
          </a:xfrm>
          <a:prstGeom prst="rect">
            <a:avLst/>
          </a:prstGeom>
        </p:spPr>
        <p:txBody>
          <a:bodyPr vert="horz" wrap="square" lIns="0" tIns="12700" rIns="0" bIns="0" rtlCol="0">
            <a:spAutoFit/>
          </a:bodyPr>
          <a:lstStyle/>
          <a:p>
            <a:pPr marL="228600" marR="5080" indent="-216535">
              <a:lnSpc>
                <a:spcPct val="105300"/>
              </a:lnSpc>
              <a:spcBef>
                <a:spcPts val="100"/>
              </a:spcBef>
              <a:buChar char="•"/>
              <a:tabLst>
                <a:tab pos="228600" algn="l"/>
                <a:tab pos="229235" algn="l"/>
              </a:tabLst>
            </a:pPr>
            <a:r>
              <a:rPr sz="1000" dirty="0">
                <a:solidFill>
                  <a:srgbClr val="18223E"/>
                </a:solidFill>
                <a:latin typeface="Arial" panose="020B0604020202020204" pitchFamily="34" charset="0"/>
                <a:ea typeface="Verdana" panose="020B0604030504040204" pitchFamily="34" charset="0"/>
                <a:cs typeface="Arial Black"/>
              </a:rPr>
              <a:t>The FA’s Safeguarding Children Policy and Procedures (including the anti-bullying policy)  are available via:</a:t>
            </a:r>
            <a:r>
              <a:rPr sz="1000" dirty="0">
                <a:solidFill>
                  <a:srgbClr val="DA1A15"/>
                </a:solidFill>
                <a:latin typeface="Arial" panose="020B0604020202020204" pitchFamily="34" charset="0"/>
                <a:ea typeface="Verdana" panose="020B0604030504040204" pitchFamily="34" charset="0"/>
                <a:cs typeface="Arial Black"/>
              </a:rPr>
              <a:t> </a:t>
            </a:r>
            <a:r>
              <a:rPr sz="1000" b="1" u="sng" dirty="0">
                <a:solidFill>
                  <a:srgbClr val="DA1A15"/>
                </a:solidFill>
                <a:uFill>
                  <a:solidFill>
                    <a:srgbClr val="DA1A15"/>
                  </a:solidFill>
                </a:uFill>
                <a:latin typeface="Arial" panose="020B0604020202020204" pitchFamily="34" charset="0"/>
                <a:ea typeface="Verdana" panose="020B0604030504040204" pitchFamily="34" charset="0"/>
                <a:cs typeface="Trebuchet MS"/>
                <a:hlinkClick r:id="rId3"/>
              </a:rPr>
              <a:t>TheFA.com/football-rules-governance/safeguarding/section-1-  footballs-safeguarding-framework</a:t>
            </a:r>
            <a:endParaRPr lang="en-GB" sz="1000" b="1" u="sng" dirty="0">
              <a:solidFill>
                <a:srgbClr val="DA1A15"/>
              </a:solidFill>
              <a:uFill>
                <a:solidFill>
                  <a:srgbClr val="DA1A15"/>
                </a:solidFill>
              </a:uFill>
              <a:latin typeface="Arial" panose="020B0604020202020204" pitchFamily="34" charset="0"/>
              <a:ea typeface="Verdana" panose="020B0604030504040204" pitchFamily="34" charset="0"/>
              <a:cs typeface="Trebuchet MS"/>
            </a:endParaRPr>
          </a:p>
          <a:p>
            <a:pPr marL="12065" marR="5080">
              <a:lnSpc>
                <a:spcPct val="105300"/>
              </a:lnSpc>
              <a:spcBef>
                <a:spcPts val="100"/>
              </a:spcBef>
              <a:tabLst>
                <a:tab pos="228600" algn="l"/>
                <a:tab pos="229235" algn="l"/>
              </a:tabLst>
            </a:pPr>
            <a:endParaRPr sz="1000" dirty="0">
              <a:latin typeface="Arial" panose="020B0604020202020204" pitchFamily="34" charset="0"/>
              <a:ea typeface="Verdana" panose="020B0604030504040204" pitchFamily="34" charset="0"/>
              <a:cs typeface="Trebuchet MS"/>
            </a:endParaRPr>
          </a:p>
          <a:p>
            <a:pPr marL="228600" marR="427990" indent="-216535">
              <a:lnSpc>
                <a:spcPct val="105200"/>
              </a:lnSpc>
              <a:spcBef>
                <a:spcPts val="565"/>
              </a:spcBef>
              <a:buChar char="•"/>
              <a:tabLst>
                <a:tab pos="228600" algn="l"/>
                <a:tab pos="229235" algn="l"/>
              </a:tabLst>
            </a:pPr>
            <a:r>
              <a:rPr sz="1000" dirty="0">
                <a:solidFill>
                  <a:srgbClr val="18223E"/>
                </a:solidFill>
                <a:latin typeface="Arial" panose="020B0604020202020204" pitchFamily="34" charset="0"/>
                <a:ea typeface="Verdana" panose="020B0604030504040204" pitchFamily="34" charset="0"/>
                <a:cs typeface="Arial Black"/>
              </a:rPr>
              <a:t>The FA’s Safer Recruitment guidance is available via:</a:t>
            </a:r>
            <a:r>
              <a:rPr sz="1000" dirty="0">
                <a:solidFill>
                  <a:srgbClr val="DA1A15"/>
                </a:solidFill>
                <a:latin typeface="Arial" panose="020B0604020202020204" pitchFamily="34" charset="0"/>
                <a:ea typeface="Verdana" panose="020B0604030504040204" pitchFamily="34" charset="0"/>
                <a:cs typeface="Arial Black"/>
              </a:rPr>
              <a:t> </a:t>
            </a:r>
            <a:r>
              <a:rPr sz="1000" b="1" u="sng" dirty="0">
                <a:solidFill>
                  <a:srgbClr val="DA1A15"/>
                </a:solidFill>
                <a:uFill>
                  <a:solidFill>
                    <a:srgbClr val="DA1A15"/>
                  </a:solidFill>
                </a:uFill>
                <a:latin typeface="Arial" panose="020B0604020202020204" pitchFamily="34" charset="0"/>
                <a:ea typeface="Verdana" panose="020B0604030504040204" pitchFamily="34" charset="0"/>
                <a:cs typeface="Trebuchet MS"/>
                <a:hlinkClick r:id="rId4"/>
              </a:rPr>
              <a:t>TheFA.com/football-rules-  governance/safeguarding/section-3-safer-recruitment-and-dbs-checks</a:t>
            </a:r>
            <a:endParaRPr sz="1000" dirty="0">
              <a:latin typeface="Arial" panose="020B0604020202020204" pitchFamily="34" charset="0"/>
              <a:ea typeface="Verdana" panose="020B0604030504040204" pitchFamily="34" charset="0"/>
              <a:cs typeface="Trebuchet MS"/>
            </a:endParaRPr>
          </a:p>
        </p:txBody>
      </p:sp>
      <p:sp>
        <p:nvSpPr>
          <p:cNvPr id="14" name="object 14"/>
          <p:cNvSpPr/>
          <p:nvPr/>
        </p:nvSpPr>
        <p:spPr>
          <a:xfrm>
            <a:off x="0" y="7148084"/>
            <a:ext cx="10692130" cy="412352"/>
          </a:xfrm>
          <a:custGeom>
            <a:avLst/>
            <a:gdLst/>
            <a:ahLst/>
            <a:cxnLst/>
            <a:rect l="l" t="t" r="r" b="b"/>
            <a:pathLst>
              <a:path w="10692130" h="447675">
                <a:moveTo>
                  <a:pt x="0" y="447243"/>
                </a:moveTo>
                <a:lnTo>
                  <a:pt x="10692003" y="447243"/>
                </a:lnTo>
                <a:lnTo>
                  <a:pt x="10692003" y="0"/>
                </a:lnTo>
                <a:lnTo>
                  <a:pt x="0" y="0"/>
                </a:lnTo>
                <a:lnTo>
                  <a:pt x="0" y="447243"/>
                </a:lnTo>
                <a:close/>
              </a:path>
            </a:pathLst>
          </a:custGeom>
          <a:solidFill>
            <a:srgbClr val="0000CC"/>
          </a:solidFill>
        </p:spPr>
        <p:txBody>
          <a:bodyPr wrap="square" lIns="0" tIns="0" rIns="0" bIns="0" rtlCol="0"/>
          <a:lstStyle/>
          <a:p>
            <a:endParaRPr dirty="0"/>
          </a:p>
        </p:txBody>
      </p:sp>
      <p:sp>
        <p:nvSpPr>
          <p:cNvPr id="17" name="object 17"/>
          <p:cNvSpPr txBox="1">
            <a:spLocks noGrp="1"/>
          </p:cNvSpPr>
          <p:nvPr>
            <p:ph type="sldNum" sz="quarter" idx="7"/>
          </p:nvPr>
        </p:nvSpPr>
        <p:spPr>
          <a:xfrm>
            <a:off x="10100335" y="7253522"/>
            <a:ext cx="332420" cy="163506"/>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900" smtClean="0">
                <a:latin typeface="Arial" panose="020B0604020202020204" pitchFamily="34" charset="0"/>
                <a:cs typeface="Arial" panose="020B0604020202020204" pitchFamily="34" charset="0"/>
              </a:rPr>
              <a:t>3</a:t>
            </a:fld>
            <a:r>
              <a:rPr lang="en-GB" sz="900" dirty="0">
                <a:latin typeface="Arial" panose="020B0604020202020204" pitchFamily="34" charset="0"/>
                <a:cs typeface="Arial" panose="020B0604020202020204" pitchFamily="34" charset="0"/>
              </a:rPr>
              <a:t> of 3</a:t>
            </a:r>
            <a:endParaRPr sz="900" dirty="0">
              <a:latin typeface="Arial" panose="020B0604020202020204" pitchFamily="34" charset="0"/>
              <a:cs typeface="Arial" panose="020B0604020202020204" pitchFamily="34" charset="0"/>
            </a:endParaRPr>
          </a:p>
        </p:txBody>
      </p:sp>
      <p:sp>
        <p:nvSpPr>
          <p:cNvPr id="10" name="object 12">
            <a:extLst>
              <a:ext uri="{FF2B5EF4-FFF2-40B4-BE49-F238E27FC236}">
                <a16:creationId xmlns:a16="http://schemas.microsoft.com/office/drawing/2014/main" id="{976E92DD-2E9C-4096-9812-4AFF4F118595}"/>
              </a:ext>
            </a:extLst>
          </p:cNvPr>
          <p:cNvSpPr/>
          <p:nvPr/>
        </p:nvSpPr>
        <p:spPr>
          <a:xfrm>
            <a:off x="457200" y="975182"/>
            <a:ext cx="9777730" cy="0"/>
          </a:xfrm>
          <a:custGeom>
            <a:avLst/>
            <a:gdLst/>
            <a:ahLst/>
            <a:cxnLst/>
            <a:rect l="l" t="t" r="r" b="b"/>
            <a:pathLst>
              <a:path w="9777730">
                <a:moveTo>
                  <a:pt x="0" y="0"/>
                </a:moveTo>
                <a:lnTo>
                  <a:pt x="9777603" y="0"/>
                </a:lnTo>
              </a:path>
            </a:pathLst>
          </a:custGeom>
          <a:ln w="12700">
            <a:solidFill>
              <a:srgbClr val="0000CC"/>
            </a:solidFill>
          </a:ln>
        </p:spPr>
        <p:txBody>
          <a:bodyPr wrap="square" lIns="0" tIns="0" rIns="0" bIns="0" rtlCol="0"/>
          <a:lstStyle/>
          <a:p>
            <a:endParaRPr/>
          </a:p>
        </p:txBody>
      </p:sp>
      <p:pic>
        <p:nvPicPr>
          <p:cNvPr id="12" name="Picture 11">
            <a:extLst>
              <a:ext uri="{FF2B5EF4-FFF2-40B4-BE49-F238E27FC236}">
                <a16:creationId xmlns:a16="http://schemas.microsoft.com/office/drawing/2014/main" id="{DD94B815-ACC6-4AD0-A56F-D8659EF5A2D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45408" y="82263"/>
            <a:ext cx="850900" cy="850900"/>
          </a:xfrm>
          <a:prstGeom prst="rect">
            <a:avLst/>
          </a:prstGeom>
          <a:noFill/>
          <a:ln>
            <a:noFill/>
          </a:ln>
          <a:effectLst/>
        </p:spPr>
      </p:pic>
      <p:sp>
        <p:nvSpPr>
          <p:cNvPr id="13" name="TextBox 12">
            <a:extLst>
              <a:ext uri="{FF2B5EF4-FFF2-40B4-BE49-F238E27FC236}">
                <a16:creationId xmlns:a16="http://schemas.microsoft.com/office/drawing/2014/main" id="{987A485A-0ED6-4CD1-8077-E14166DCE78B}"/>
              </a:ext>
            </a:extLst>
          </p:cNvPr>
          <p:cNvSpPr txBox="1"/>
          <p:nvPr/>
        </p:nvSpPr>
        <p:spPr>
          <a:xfrm>
            <a:off x="88900" y="7232081"/>
            <a:ext cx="457200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Safeguarding Policy -  Date : 16/12/2020   Review Date: 01/07/2026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E9CB1DA50C2C4998DB6494502870F3" ma:contentTypeVersion="13" ma:contentTypeDescription="Create a new document." ma:contentTypeScope="" ma:versionID="405379446e811797bbde3d2d9a1f4767">
  <xsd:schema xmlns:xsd="http://www.w3.org/2001/XMLSchema" xmlns:xs="http://www.w3.org/2001/XMLSchema" xmlns:p="http://schemas.microsoft.com/office/2006/metadata/properties" xmlns:ns3="2f5db65b-58ee-4eb1-9ef7-368782c2202d" xmlns:ns4="1922d12e-0993-41ec-8b9e-ac2546f5c25b" targetNamespace="http://schemas.microsoft.com/office/2006/metadata/properties" ma:root="true" ma:fieldsID="808799465afd67aa23f2e32c181d8694" ns3:_="" ns4:_="">
    <xsd:import namespace="2f5db65b-58ee-4eb1-9ef7-368782c2202d"/>
    <xsd:import namespace="1922d12e-0993-41ec-8b9e-ac2546f5c25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db65b-58ee-4eb1-9ef7-368782c220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22d12e-0993-41ec-8b9e-ac2546f5c25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8EB8F4-60BC-4AB9-9E82-BB2C9B686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db65b-58ee-4eb1-9ef7-368782c2202d"/>
    <ds:schemaRef ds:uri="1922d12e-0993-41ec-8b9e-ac2546f5c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2BB788-725D-4039-9AE2-7D0949B4F16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895853F-F4D7-403E-85F7-FD627CD3C1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TotalTime>
  <Words>1387</Words>
  <Application>Microsoft Office PowerPoint</Application>
  <PresentationFormat>Custom</PresentationFormat>
  <Paragraphs>60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Black</vt:lpstr>
      <vt:lpstr>Calibri</vt:lpstr>
      <vt:lpstr>Verdana</vt:lpstr>
      <vt:lpstr>Office Theme</vt:lpstr>
      <vt:lpstr>SAFEGUARDING CHILDREN POLICY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 CLUB SAFEGUARDING CHILDREN POLICY</dc:title>
  <dc:creator>Martin, Wayne</dc:creator>
  <cp:lastModifiedBy>Wayne Martin</cp:lastModifiedBy>
  <cp:revision>1</cp:revision>
  <dcterms:created xsi:type="dcterms:W3CDTF">2020-11-12T09:32:34Z</dcterms:created>
  <dcterms:modified xsi:type="dcterms:W3CDTF">2024-06-10T10:53:44Z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2020-07-16T00:00:00Z</vt:filetime>
  </property>
  <property fmtid="{D5CDD505-2E9C-101B-9397-08002B2CF9AE}" pid="3" name="Creator">
    <vt:lpwstr>Adobe InDesign 15.0 (Macintosh)</vt:lpwstr>
  </property>
  <property fmtid="{D5CDD505-2E9C-101B-9397-08002B2CF9AE}" pid="4" name="LastSaved">
    <vt:filetime>2020-11-12T00:00:00Z</vt:filetime>
  </property>
  <property fmtid="{D5CDD505-2E9C-101B-9397-08002B2CF9AE}" pid="5" name="ContentTypeId">
    <vt:lpwstr>0x010100F3E9CB1DA50C2C4998DB6494502870F3</vt:lpwstr>
  </property>
</Properties>
</file>