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8" r:id="rId5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58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1890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, Wayne" userId="79c5f6db-648b-44b3-9d7e-2a33d01ca4fe" providerId="ADAL" clId="{206BC3BB-E34C-4526-ACB8-2EEBEE7860A7}"/>
    <pc:docChg chg="undo custSel addSld delSld modSld">
      <pc:chgData name="Martin, Wayne" userId="79c5f6db-648b-44b3-9d7e-2a33d01ca4fe" providerId="ADAL" clId="{206BC3BB-E34C-4526-ACB8-2EEBEE7860A7}" dt="2021-03-24T12:06:43.461" v="172" actId="14100"/>
      <pc:docMkLst>
        <pc:docMk/>
      </pc:docMkLst>
      <pc:sldChg chg="addSp delSp modSp">
        <pc:chgData name="Martin, Wayne" userId="79c5f6db-648b-44b3-9d7e-2a33d01ca4fe" providerId="ADAL" clId="{206BC3BB-E34C-4526-ACB8-2EEBEE7860A7}" dt="2021-03-24T12:06:43.461" v="172" actId="14100"/>
        <pc:sldMkLst>
          <pc:docMk/>
          <pc:sldMk cId="0" sldId="258"/>
        </pc:sldMkLst>
        <pc:spChg chg="mod ord">
          <ac:chgData name="Martin, Wayne" userId="79c5f6db-648b-44b3-9d7e-2a33d01ca4fe" providerId="ADAL" clId="{206BC3BB-E34C-4526-ACB8-2EEBEE7860A7}" dt="2021-03-24T11:58:08.860" v="125" actId="167"/>
          <ac:spMkLst>
            <pc:docMk/>
            <pc:sldMk cId="0" sldId="258"/>
            <ac:spMk id="2" creationId="{7897536E-7C16-4786-93AC-BC8181A696B6}"/>
          </ac:spMkLst>
        </pc:spChg>
        <pc:spChg chg="add mod ord">
          <ac:chgData name="Martin, Wayne" userId="79c5f6db-648b-44b3-9d7e-2a33d01ca4fe" providerId="ADAL" clId="{206BC3BB-E34C-4526-ACB8-2EEBEE7860A7}" dt="2021-03-24T11:58:21.114" v="128" actId="167"/>
          <ac:spMkLst>
            <pc:docMk/>
            <pc:sldMk cId="0" sldId="258"/>
            <ac:spMk id="3" creationId="{2D0BB5CA-C959-4843-9600-FF650DEB87DB}"/>
          </ac:spMkLst>
        </pc:spChg>
        <pc:spChg chg="mod">
          <ac:chgData name="Martin, Wayne" userId="79c5f6db-648b-44b3-9d7e-2a33d01ca4fe" providerId="ADAL" clId="{206BC3BB-E34C-4526-ACB8-2EEBEE7860A7}" dt="2021-03-24T12:06:43.461" v="172" actId="14100"/>
          <ac:spMkLst>
            <pc:docMk/>
            <pc:sldMk cId="0" sldId="258"/>
            <ac:spMk id="4" creationId="{9554CC53-5F6D-47CE-8E9D-B4D4E188D248}"/>
          </ac:spMkLst>
        </pc:spChg>
        <pc:spChg chg="mod">
          <ac:chgData name="Martin, Wayne" userId="79c5f6db-648b-44b3-9d7e-2a33d01ca4fe" providerId="ADAL" clId="{206BC3BB-E34C-4526-ACB8-2EEBEE7860A7}" dt="2021-03-24T11:04:32.670" v="121" actId="20577"/>
          <ac:spMkLst>
            <pc:docMk/>
            <pc:sldMk cId="0" sldId="258"/>
            <ac:spMk id="11" creationId="{7A495F18-162A-47FA-8153-F89FCD733ABC}"/>
          </ac:spMkLst>
        </pc:spChg>
        <pc:spChg chg="mod">
          <ac:chgData name="Martin, Wayne" userId="79c5f6db-648b-44b3-9d7e-2a33d01ca4fe" providerId="ADAL" clId="{206BC3BB-E34C-4526-ACB8-2EEBEE7860A7}" dt="2021-03-24T10:58:02.479" v="41" actId="20577"/>
          <ac:spMkLst>
            <pc:docMk/>
            <pc:sldMk cId="0" sldId="258"/>
            <ac:spMk id="15" creationId="{00000000-0000-0000-0000-000000000000}"/>
          </ac:spMkLst>
        </pc:spChg>
        <pc:spChg chg="add del mod">
          <ac:chgData name="Martin, Wayne" userId="79c5f6db-648b-44b3-9d7e-2a33d01ca4fe" providerId="ADAL" clId="{206BC3BB-E34C-4526-ACB8-2EEBEE7860A7}" dt="2021-03-24T12:02:15.984" v="146" actId="478"/>
          <ac:spMkLst>
            <pc:docMk/>
            <pc:sldMk cId="0" sldId="258"/>
            <ac:spMk id="17" creationId="{12A366AA-2ABD-48B3-847F-FBF766FF6A27}"/>
          </ac:spMkLst>
        </pc:spChg>
        <pc:spChg chg="add del mod">
          <ac:chgData name="Martin, Wayne" userId="79c5f6db-648b-44b3-9d7e-2a33d01ca4fe" providerId="ADAL" clId="{206BC3BB-E34C-4526-ACB8-2EEBEE7860A7}" dt="2021-03-24T12:02:16.974" v="147" actId="478"/>
          <ac:spMkLst>
            <pc:docMk/>
            <pc:sldMk cId="0" sldId="258"/>
            <ac:spMk id="19" creationId="{6B374ED2-3AE6-4A43-B460-21637714DE4D}"/>
          </ac:spMkLst>
        </pc:spChg>
        <pc:spChg chg="add del mod">
          <ac:chgData name="Martin, Wayne" userId="79c5f6db-648b-44b3-9d7e-2a33d01ca4fe" providerId="ADAL" clId="{206BC3BB-E34C-4526-ACB8-2EEBEE7860A7}" dt="2021-03-24T12:02:15.145" v="145" actId="478"/>
          <ac:spMkLst>
            <pc:docMk/>
            <pc:sldMk cId="0" sldId="258"/>
            <ac:spMk id="20" creationId="{F2934C92-C6B9-4C4D-A229-E8210B2343AF}"/>
          </ac:spMkLst>
        </pc:spChg>
        <pc:grpChg chg="add mod">
          <ac:chgData name="Martin, Wayne" userId="79c5f6db-648b-44b3-9d7e-2a33d01ca4fe" providerId="ADAL" clId="{206BC3BB-E34C-4526-ACB8-2EEBEE7860A7}" dt="2021-03-24T12:06:18.640" v="167" actId="1076"/>
          <ac:grpSpMkLst>
            <pc:docMk/>
            <pc:sldMk cId="0" sldId="258"/>
            <ac:grpSpMk id="22" creationId="{77F0450A-005A-4932-9E1B-F08FABDDFBEF}"/>
          </ac:grpSpMkLst>
        </pc:grpChg>
        <pc:picChg chg="add mod">
          <ac:chgData name="Martin, Wayne" userId="79c5f6db-648b-44b3-9d7e-2a33d01ca4fe" providerId="ADAL" clId="{206BC3BB-E34C-4526-ACB8-2EEBEE7860A7}" dt="2021-03-24T12:06:21.251" v="168" actId="1076"/>
          <ac:picMkLst>
            <pc:docMk/>
            <pc:sldMk cId="0" sldId="258"/>
            <ac:picMk id="13" creationId="{795DF724-28A5-42A7-8075-0C6189A52DDA}"/>
          </ac:picMkLst>
        </pc:picChg>
        <pc:picChg chg="add del mod">
          <ac:chgData name="Martin, Wayne" userId="79c5f6db-648b-44b3-9d7e-2a33d01ca4fe" providerId="ADAL" clId="{206BC3BB-E34C-4526-ACB8-2EEBEE7860A7}" dt="2021-03-24T12:06:08.313" v="163" actId="478"/>
          <ac:picMkLst>
            <pc:docMk/>
            <pc:sldMk cId="0" sldId="258"/>
            <ac:picMk id="14" creationId="{90F57DF7-A58E-4DD6-BC31-44E6A9C7A254}"/>
          </ac:picMkLst>
        </pc:picChg>
      </pc:sldChg>
      <pc:sldChg chg="addSp delSp modSp add del">
        <pc:chgData name="Martin, Wayne" userId="79c5f6db-648b-44b3-9d7e-2a33d01ca4fe" providerId="ADAL" clId="{206BC3BB-E34C-4526-ACB8-2EEBEE7860A7}" dt="2021-03-24T12:06:25.027" v="169" actId="2696"/>
        <pc:sldMkLst>
          <pc:docMk/>
          <pc:sldMk cId="2442999477" sldId="259"/>
        </pc:sldMkLst>
        <pc:spChg chg="del">
          <ac:chgData name="Martin, Wayne" userId="79c5f6db-648b-44b3-9d7e-2a33d01ca4fe" providerId="ADAL" clId="{206BC3BB-E34C-4526-ACB8-2EEBEE7860A7}" dt="2021-03-24T12:05:32.690" v="152" actId="478"/>
          <ac:spMkLst>
            <pc:docMk/>
            <pc:sldMk cId="2442999477" sldId="259"/>
            <ac:spMk id="2" creationId="{1483B5DA-C7F7-4A77-9B4F-36B2AE60590E}"/>
          </ac:spMkLst>
        </pc:spChg>
        <pc:spChg chg="del">
          <ac:chgData name="Martin, Wayne" userId="79c5f6db-648b-44b3-9d7e-2a33d01ca4fe" providerId="ADAL" clId="{206BC3BB-E34C-4526-ACB8-2EEBEE7860A7}" dt="2021-03-24T12:05:37.935" v="153" actId="478"/>
          <ac:spMkLst>
            <pc:docMk/>
            <pc:sldMk cId="2442999477" sldId="259"/>
            <ac:spMk id="3" creationId="{698146CD-11FE-476C-9D07-46652D7B0424}"/>
          </ac:spMkLst>
        </pc:spChg>
        <pc:spChg chg="del">
          <ac:chgData name="Martin, Wayne" userId="79c5f6db-648b-44b3-9d7e-2a33d01ca4fe" providerId="ADAL" clId="{206BC3BB-E34C-4526-ACB8-2EEBEE7860A7}" dt="2021-03-24T12:05:48.910" v="156" actId="478"/>
          <ac:spMkLst>
            <pc:docMk/>
            <pc:sldMk cId="2442999477" sldId="259"/>
            <ac:spMk id="91" creationId="{1EE9E7F4-DDFA-4A15-A8B0-015E81EF75DF}"/>
          </ac:spMkLst>
        </pc:spChg>
        <pc:spChg chg="del">
          <ac:chgData name="Martin, Wayne" userId="79c5f6db-648b-44b3-9d7e-2a33d01ca4fe" providerId="ADAL" clId="{206BC3BB-E34C-4526-ACB8-2EEBEE7860A7}" dt="2021-03-24T12:05:46.935" v="155" actId="478"/>
          <ac:spMkLst>
            <pc:docMk/>
            <pc:sldMk cId="2442999477" sldId="259"/>
            <ac:spMk id="92" creationId="{F9F38680-840F-4091-ADA9-AC46692B84ED}"/>
          </ac:spMkLst>
        </pc:spChg>
        <pc:spChg chg="del">
          <ac:chgData name="Martin, Wayne" userId="79c5f6db-648b-44b3-9d7e-2a33d01ca4fe" providerId="ADAL" clId="{206BC3BB-E34C-4526-ACB8-2EEBEE7860A7}" dt="2021-03-24T12:05:43.922" v="154" actId="478"/>
          <ac:spMkLst>
            <pc:docMk/>
            <pc:sldMk cId="2442999477" sldId="259"/>
            <ac:spMk id="93" creationId="{C65C0A32-8EB7-4390-9BFF-CFD409719CC5}"/>
          </ac:spMkLst>
        </pc:spChg>
        <pc:spChg chg="del">
          <ac:chgData name="Martin, Wayne" userId="79c5f6db-648b-44b3-9d7e-2a33d01ca4fe" providerId="ADAL" clId="{206BC3BB-E34C-4526-ACB8-2EEBEE7860A7}" dt="2021-03-24T12:05:50.443" v="157" actId="478"/>
          <ac:spMkLst>
            <pc:docMk/>
            <pc:sldMk cId="2442999477" sldId="259"/>
            <ac:spMk id="94" creationId="{1FDC4C70-CCE3-4D37-B17C-C39F0C3074DE}"/>
          </ac:spMkLst>
        </pc:spChg>
        <pc:spChg chg="del">
          <ac:chgData name="Martin, Wayne" userId="79c5f6db-648b-44b3-9d7e-2a33d01ca4fe" providerId="ADAL" clId="{206BC3BB-E34C-4526-ACB8-2EEBEE7860A7}" dt="2021-03-24T12:06:01.092" v="161" actId="478"/>
          <ac:spMkLst>
            <pc:docMk/>
            <pc:sldMk cId="2442999477" sldId="259"/>
            <ac:spMk id="95" creationId="{D3810CEB-07D3-4873-BD9D-2E3477BAADFD}"/>
          </ac:spMkLst>
        </pc:spChg>
        <pc:spChg chg="del">
          <ac:chgData name="Martin, Wayne" userId="79c5f6db-648b-44b3-9d7e-2a33d01ca4fe" providerId="ADAL" clId="{206BC3BB-E34C-4526-ACB8-2EEBEE7860A7}" dt="2021-03-24T12:05:55.453" v="160" actId="478"/>
          <ac:spMkLst>
            <pc:docMk/>
            <pc:sldMk cId="2442999477" sldId="259"/>
            <ac:spMk id="96" creationId="{EA46710D-B427-47DC-82F3-F2A8E01D03C9}"/>
          </ac:spMkLst>
        </pc:spChg>
        <pc:grpChg chg="add del mod">
          <ac:chgData name="Martin, Wayne" userId="79c5f6db-648b-44b3-9d7e-2a33d01ca4fe" providerId="ADAL" clId="{206BC3BB-E34C-4526-ACB8-2EEBEE7860A7}" dt="2021-03-24T12:06:06.038" v="162"/>
          <ac:grpSpMkLst>
            <pc:docMk/>
            <pc:sldMk cId="2442999477" sldId="259"/>
            <ac:grpSpMk id="5" creationId="{DACF49E0-767A-4A95-AFC8-8988A3843474}"/>
          </ac:grpSpMkLst>
        </pc:grpChg>
      </pc:sldChg>
    </pc:docChg>
  </pc:docChgLst>
  <pc:docChgLst>
    <pc:chgData name="Wayne Martin" userId="79c5f6db-648b-44b3-9d7e-2a33d01ca4fe" providerId="ADAL" clId="{14F921CE-5D25-4A46-9180-8861D825FCFF}"/>
    <pc:docChg chg="modSld">
      <pc:chgData name="Wayne Martin" userId="79c5f6db-648b-44b3-9d7e-2a33d01ca4fe" providerId="ADAL" clId="{14F921CE-5D25-4A46-9180-8861D825FCFF}" dt="2024-06-10T10:55:18.552" v="3" actId="20577"/>
      <pc:docMkLst>
        <pc:docMk/>
      </pc:docMkLst>
      <pc:sldChg chg="modSp mod">
        <pc:chgData name="Wayne Martin" userId="79c5f6db-648b-44b3-9d7e-2a33d01ca4fe" providerId="ADAL" clId="{14F921CE-5D25-4A46-9180-8861D825FCFF}" dt="2024-06-10T10:55:18.552" v="3" actId="20577"/>
        <pc:sldMkLst>
          <pc:docMk/>
          <pc:sldMk cId="0" sldId="258"/>
        </pc:sldMkLst>
        <pc:spChg chg="mod">
          <ac:chgData name="Wayne Martin" userId="79c5f6db-648b-44b3-9d7e-2a33d01ca4fe" providerId="ADAL" clId="{14F921CE-5D25-4A46-9180-8861D825FCFF}" dt="2024-06-10T10:55:18.552" v="3" actId="20577"/>
          <ac:spMkLst>
            <pc:docMk/>
            <pc:sldMk cId="0" sldId="258"/>
            <ac:spMk id="11" creationId="{7A495F18-162A-47FA-8153-F89FCD733AB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6648E-074B-4B5A-B773-FEC8F999A6DB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EC55E-CA39-4ADE-952C-DC44B5BA4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166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95" dirty="0"/>
              <a:t>1.4 </a:t>
            </a:r>
            <a:r>
              <a:rPr spc="-10" dirty="0">
                <a:latin typeface="Arial Black"/>
                <a:cs typeface="Arial Black"/>
              </a:rPr>
              <a:t>| </a:t>
            </a:r>
            <a:r>
              <a:rPr spc="40" dirty="0"/>
              <a:t>SAFEGUARDING CHILDREN POLICY </a:t>
            </a:r>
            <a:r>
              <a:rPr spc="75" dirty="0"/>
              <a:t>AND </a:t>
            </a:r>
            <a:r>
              <a:rPr spc="20" dirty="0"/>
              <a:t>PROCEDURES</a:t>
            </a:r>
            <a:r>
              <a:rPr spc="5" dirty="0"/>
              <a:t> </a:t>
            </a:r>
            <a:r>
              <a:rPr spc="45" dirty="0"/>
              <a:t>TEMPLATES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2AFFF-6FFB-4823-B396-AD291263C86B}" type="datetime1">
              <a:rPr lang="en-US" smtClean="0"/>
              <a:t>6/10/2024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822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95" dirty="0"/>
              <a:t>1.4 </a:t>
            </a:r>
            <a:r>
              <a:rPr spc="-10" dirty="0">
                <a:latin typeface="Arial Black"/>
                <a:cs typeface="Arial Black"/>
              </a:rPr>
              <a:t>| </a:t>
            </a:r>
            <a:r>
              <a:rPr spc="40" dirty="0"/>
              <a:t>SAFEGUARDING CHILDREN POLICY </a:t>
            </a:r>
            <a:r>
              <a:rPr spc="75" dirty="0"/>
              <a:t>AND </a:t>
            </a:r>
            <a:r>
              <a:rPr spc="20" dirty="0"/>
              <a:t>PROCEDURES</a:t>
            </a:r>
            <a:r>
              <a:rPr spc="5" dirty="0"/>
              <a:t> </a:t>
            </a:r>
            <a:r>
              <a:rPr spc="45" dirty="0"/>
              <a:t>TEMPLATES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BC2E7-B058-4191-8893-17A76AA89FFC}" type="datetime1">
              <a:rPr lang="en-US" smtClean="0"/>
              <a:t>6/10/2024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822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95" dirty="0"/>
              <a:t>1.4 </a:t>
            </a:r>
            <a:r>
              <a:rPr spc="-10" dirty="0">
                <a:latin typeface="Arial Black"/>
                <a:cs typeface="Arial Black"/>
              </a:rPr>
              <a:t>| </a:t>
            </a:r>
            <a:r>
              <a:rPr spc="40" dirty="0"/>
              <a:t>SAFEGUARDING CHILDREN POLICY </a:t>
            </a:r>
            <a:r>
              <a:rPr spc="75" dirty="0"/>
              <a:t>AND </a:t>
            </a:r>
            <a:r>
              <a:rPr spc="20" dirty="0"/>
              <a:t>PROCEDURES</a:t>
            </a:r>
            <a:r>
              <a:rPr spc="5" dirty="0"/>
              <a:t> </a:t>
            </a:r>
            <a:r>
              <a:rPr spc="45" dirty="0"/>
              <a:t>TEMPLATES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31B10-3453-4611-8FB9-92CB16E7F8F3}" type="datetime1">
              <a:rPr lang="en-US" smtClean="0"/>
              <a:t>6/10/2024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822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95" dirty="0"/>
              <a:t>1.4 </a:t>
            </a:r>
            <a:r>
              <a:rPr spc="-10" dirty="0">
                <a:latin typeface="Arial Black"/>
                <a:cs typeface="Arial Black"/>
              </a:rPr>
              <a:t>| </a:t>
            </a:r>
            <a:r>
              <a:rPr spc="40" dirty="0"/>
              <a:t>SAFEGUARDING CHILDREN POLICY </a:t>
            </a:r>
            <a:r>
              <a:rPr spc="75" dirty="0"/>
              <a:t>AND </a:t>
            </a:r>
            <a:r>
              <a:rPr spc="20" dirty="0"/>
              <a:t>PROCEDURES</a:t>
            </a:r>
            <a:r>
              <a:rPr spc="5" dirty="0"/>
              <a:t> </a:t>
            </a:r>
            <a:r>
              <a:rPr spc="45" dirty="0"/>
              <a:t>TEMPLATES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2275E-E732-47AB-AD00-085853F564AE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95" dirty="0"/>
              <a:t>1.4 </a:t>
            </a:r>
            <a:r>
              <a:rPr spc="-10" dirty="0">
                <a:latin typeface="Arial Black"/>
                <a:cs typeface="Arial Black"/>
              </a:rPr>
              <a:t>| </a:t>
            </a:r>
            <a:r>
              <a:rPr spc="40" dirty="0"/>
              <a:t>SAFEGUARDING CHILDREN POLICY </a:t>
            </a:r>
            <a:r>
              <a:rPr spc="75" dirty="0"/>
              <a:t>AND </a:t>
            </a:r>
            <a:r>
              <a:rPr spc="20" dirty="0"/>
              <a:t>PROCEDURES</a:t>
            </a:r>
            <a:r>
              <a:rPr spc="5" dirty="0"/>
              <a:t> </a:t>
            </a:r>
            <a:r>
              <a:rPr spc="45" dirty="0"/>
              <a:t>TEMPLATES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B26C9-9E2D-488C-A7E3-14F798435FC2}" type="datetime1">
              <a:rPr lang="en-US" smtClean="0"/>
              <a:t>6/10/2024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692003" cy="75600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1313103"/>
            <a:ext cx="9804400" cy="421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1822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4500" y="7253523"/>
            <a:ext cx="3611879" cy="153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pc="95" dirty="0"/>
              <a:t>1.4 </a:t>
            </a:r>
            <a:r>
              <a:rPr spc="-10" dirty="0">
                <a:latin typeface="Arial Black"/>
                <a:cs typeface="Arial Black"/>
              </a:rPr>
              <a:t>| </a:t>
            </a:r>
            <a:r>
              <a:rPr spc="40" dirty="0"/>
              <a:t>SAFEGUARDING CHILDREN POLICY </a:t>
            </a:r>
            <a:r>
              <a:rPr spc="75" dirty="0"/>
              <a:t>AND </a:t>
            </a:r>
            <a:r>
              <a:rPr spc="20" dirty="0"/>
              <a:t>PROCEDURES</a:t>
            </a:r>
            <a:r>
              <a:rPr spc="5" dirty="0"/>
              <a:t> </a:t>
            </a:r>
            <a:r>
              <a:rPr spc="45" dirty="0"/>
              <a:t>TEMPLATES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16216-03B9-49C6-A60D-30E2C117458C}" type="datetime1">
              <a:rPr lang="en-US" smtClean="0"/>
              <a:t>6/10/2024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100335" y="7253522"/>
            <a:ext cx="175259" cy="153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0BB5CA-C959-4843-9600-FF650DEB87DB}"/>
              </a:ext>
            </a:extLst>
          </p:cNvPr>
          <p:cNvSpPr/>
          <p:nvPr/>
        </p:nvSpPr>
        <p:spPr>
          <a:xfrm>
            <a:off x="5464589" y="4805081"/>
            <a:ext cx="4758911" cy="1490944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97536E-7C16-4786-93AC-BC8181A696B6}"/>
              </a:ext>
            </a:extLst>
          </p:cNvPr>
          <p:cNvSpPr txBox="1"/>
          <p:nvPr/>
        </p:nvSpPr>
        <p:spPr>
          <a:xfrm>
            <a:off x="5345036" y="1604178"/>
            <a:ext cx="4928894" cy="498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64769">
              <a:lnSpc>
                <a:spcPct val="100000"/>
              </a:lnSpc>
              <a:spcBef>
                <a:spcPts val="100"/>
              </a:spcBef>
            </a:pP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Southgate Colts Football Club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committed 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inequalities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1200" spc="-2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oing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aining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200" spc="-4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12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200" spc="-3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200" spc="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eness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7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aising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 in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3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3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200" spc="-4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tion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lang="en-GB" sz="1200" spc="-3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ootball.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8415">
              <a:lnSpc>
                <a:spcPct val="100000"/>
              </a:lnSpc>
            </a:pP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Southgate Colts  Football Club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committed 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200" spc="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of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6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</a:t>
            </a:r>
            <a:r>
              <a:rPr lang="en-GB" sz="12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200" spc="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3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abide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spc="-4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sz="1200" spc="-4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en-GB" sz="1200" spc="-4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Southgate Colts  Football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commits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itself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1200" spc="-2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claims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brought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attention,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discrimination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1200" spc="-2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above grounds 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 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case, </a:t>
            </a:r>
            <a:r>
              <a:rPr lang="en-GB" sz="1200" spc="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200" spc="-2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r>
              <a:rPr lang="en-GB" sz="12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sanctions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GB" sz="12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imposes </a:t>
            </a:r>
            <a:r>
              <a:rPr lang="en-GB" sz="1200" spc="-2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GB" sz="1200" spc="-6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appropriate.</a:t>
            </a:r>
          </a:p>
          <a:p>
            <a:pPr marL="12700" marR="5080">
              <a:lnSpc>
                <a:spcPct val="100000"/>
              </a:lnSpc>
            </a:pPr>
            <a:endParaRPr lang="en-GB" sz="1200" spc="-20" dirty="0">
              <a:solidFill>
                <a:srgbClr val="1822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>
              <a:lnSpc>
                <a:spcPct val="100000"/>
              </a:lnSpc>
              <a:spcBef>
                <a:spcPts val="550"/>
              </a:spcBef>
            </a:pPr>
            <a:r>
              <a:rPr lang="en-GB" sz="20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GB" sz="2000" b="1" spc="-6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marR="97790">
              <a:lnSpc>
                <a:spcPct val="100000"/>
              </a:lnSpc>
              <a:spcBef>
                <a:spcPts val="505"/>
              </a:spcBef>
            </a:pPr>
            <a:r>
              <a:rPr lang="en-GB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GB" sz="1200" spc="-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2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200" spc="-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r>
              <a:rPr lang="en-GB" sz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2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GB" sz="1200" spc="-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spc="-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</a:t>
            </a:r>
            <a:r>
              <a:rPr lang="en-GB" sz="12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2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200" spc="-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</a:t>
            </a:r>
            <a:r>
              <a:rPr lang="en-GB" sz="12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r>
              <a:rPr lang="en-GB" sz="1200" spc="-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</a:t>
            </a:r>
            <a:r>
              <a:rPr lang="en-GB" sz="1200" spc="-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 </a:t>
            </a:r>
            <a:r>
              <a:rPr lang="en-GB" sz="12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 </a:t>
            </a:r>
            <a:r>
              <a:rPr lang="en-GB" sz="12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age, </a:t>
            </a:r>
            <a:r>
              <a:rPr lang="en-GB" sz="12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gender, </a:t>
            </a:r>
            <a:r>
              <a:rPr lang="en-GB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</a:t>
            </a:r>
            <a:r>
              <a:rPr lang="en-GB" sz="12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reassignment, sexual </a:t>
            </a:r>
            <a:r>
              <a:rPr lang="en-GB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orientation, </a:t>
            </a:r>
            <a:r>
              <a:rPr lang="en-GB" sz="12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marital status, </a:t>
            </a:r>
            <a:r>
              <a:rPr lang="en-GB" sz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race, </a:t>
            </a:r>
            <a:r>
              <a:rPr lang="en-GB" sz="12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nationality, </a:t>
            </a:r>
            <a:r>
              <a:rPr lang="en-GB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ethnic </a:t>
            </a:r>
            <a:r>
              <a:rPr lang="en-GB" sz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origin, </a:t>
            </a:r>
            <a:r>
              <a:rPr lang="en-GB" sz="12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colour,</a:t>
            </a:r>
            <a:r>
              <a:rPr lang="en-GB" sz="12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</a:t>
            </a:r>
            <a:r>
              <a:rPr lang="en-GB" sz="1200" spc="-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sz="1200" spc="-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belief,</a:t>
            </a:r>
            <a:r>
              <a:rPr lang="en-GB" sz="1200" spc="-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</a:t>
            </a:r>
            <a:r>
              <a:rPr lang="en-GB" sz="12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sz="1200" spc="-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</a:t>
            </a:r>
            <a:r>
              <a:rPr lang="en-GB" sz="1200" spc="-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spc="-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sz="12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</a:t>
            </a:r>
            <a:r>
              <a:rPr lang="en-GB" sz="1200" spc="-2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en-GB" sz="1200" spc="-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</a:t>
            </a:r>
            <a:r>
              <a:rPr lang="en-GB" sz="1200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2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tunities.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endParaRPr lang="en-GB" sz="1100" dirty="0">
              <a:cs typeface="Calibri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/>
          </a:p>
        </p:txBody>
      </p:sp>
      <p:sp>
        <p:nvSpPr>
          <p:cNvPr id="21" name="object 13">
            <a:extLst>
              <a:ext uri="{FF2B5EF4-FFF2-40B4-BE49-F238E27FC236}">
                <a16:creationId xmlns:a16="http://schemas.microsoft.com/office/drawing/2014/main" id="{AF190684-B1F2-4614-973C-A53316FFACD4}"/>
              </a:ext>
            </a:extLst>
          </p:cNvPr>
          <p:cNvSpPr/>
          <p:nvPr/>
        </p:nvSpPr>
        <p:spPr>
          <a:xfrm>
            <a:off x="40664" y="7205421"/>
            <a:ext cx="10692130" cy="355393"/>
          </a:xfrm>
          <a:custGeom>
            <a:avLst/>
            <a:gdLst/>
            <a:ahLst/>
            <a:cxnLst/>
            <a:rect l="l" t="t" r="r" b="b"/>
            <a:pathLst>
              <a:path w="10692130" h="447675">
                <a:moveTo>
                  <a:pt x="0" y="447243"/>
                </a:moveTo>
                <a:lnTo>
                  <a:pt x="10692003" y="447243"/>
                </a:lnTo>
                <a:lnTo>
                  <a:pt x="10692003" y="0"/>
                </a:lnTo>
                <a:lnTo>
                  <a:pt x="0" y="0"/>
                </a:lnTo>
                <a:lnTo>
                  <a:pt x="0" y="447243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12693" y="885474"/>
            <a:ext cx="90322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2400" b="1" spc="95" dirty="0">
                <a:solidFill>
                  <a:srgbClr val="0000C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Equal Opportunities Policy</a:t>
            </a:r>
            <a:endParaRPr sz="2400" b="1" spc="85" dirty="0">
              <a:solidFill>
                <a:srgbClr val="0000C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EA9F39-C33F-41C9-85C1-7E3E9C5B355A}"/>
              </a:ext>
            </a:extLst>
          </p:cNvPr>
          <p:cNvSpPr txBox="1"/>
          <p:nvPr/>
        </p:nvSpPr>
        <p:spPr>
          <a:xfrm>
            <a:off x="2451100" y="307147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C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Southgate Colts Football Club</a:t>
            </a: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C313E39E-DCA4-4280-B878-B25DE1315A73}"/>
              </a:ext>
            </a:extLst>
          </p:cNvPr>
          <p:cNvSpPr/>
          <p:nvPr/>
        </p:nvSpPr>
        <p:spPr>
          <a:xfrm>
            <a:off x="497864" y="1495425"/>
            <a:ext cx="9777730" cy="0"/>
          </a:xfrm>
          <a:custGeom>
            <a:avLst/>
            <a:gdLst/>
            <a:ahLst/>
            <a:cxnLst/>
            <a:rect l="l" t="t" r="r" b="b"/>
            <a:pathLst>
              <a:path w="9777730">
                <a:moveTo>
                  <a:pt x="0" y="0"/>
                </a:moveTo>
                <a:lnTo>
                  <a:pt x="9777603" y="0"/>
                </a:lnTo>
              </a:path>
            </a:pathLst>
          </a:custGeom>
          <a:ln w="12700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F53FDA1-ABBE-4FC1-8039-23A4269791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26" y="113822"/>
            <a:ext cx="1295074" cy="118228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4CC53-5F6D-47CE-8E9D-B4D4E188D248}"/>
              </a:ext>
            </a:extLst>
          </p:cNvPr>
          <p:cNvSpPr txBox="1"/>
          <p:nvPr/>
        </p:nvSpPr>
        <p:spPr>
          <a:xfrm>
            <a:off x="317500" y="1618898"/>
            <a:ext cx="5027536" cy="50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0795">
              <a:lnSpc>
                <a:spcPct val="100000"/>
              </a:lnSpc>
              <a:spcBef>
                <a:spcPts val="100"/>
              </a:spcBef>
            </a:pP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Southgate Colts Football Club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 </a:t>
            </a:r>
            <a:r>
              <a:rPr lang="en-GB" sz="1100" spc="-4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standards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 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throughout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club at every </a:t>
            </a:r>
            <a:r>
              <a:rPr lang="en-GB" sz="1100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level.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Football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belongs 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100" spc="-7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GB" sz="1100" spc="-7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GB" sz="1100" spc="-7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enjoyed</a:t>
            </a:r>
            <a:r>
              <a:rPr lang="en-GB" sz="1100" spc="-7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GB" sz="1100" spc="-7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</a:t>
            </a:r>
            <a:r>
              <a:rPr lang="en-GB" sz="1100" spc="-7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GB" sz="1100" spc="-7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wants</a:t>
            </a:r>
            <a:r>
              <a:rPr lang="en-GB" sz="1100" spc="-7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sz="1100" spc="-7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r>
              <a:rPr lang="en-GB" sz="1100" spc="-7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GB" sz="1100" spc="-7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it.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85725">
              <a:lnSpc>
                <a:spcPct val="100000"/>
              </a:lnSpc>
            </a:pP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Southgate Colts Football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discriminate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3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GB" sz="1100" spc="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way,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favourably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grounds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age,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gender,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reassignment,</a:t>
            </a:r>
            <a:r>
              <a:rPr lang="en-GB" sz="1100" spc="-4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orientation,</a:t>
            </a:r>
            <a:r>
              <a:rPr lang="en-GB" sz="1100" spc="-4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marital</a:t>
            </a:r>
            <a:r>
              <a:rPr lang="en-GB" sz="1100" spc="-4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status,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race, </a:t>
            </a:r>
            <a:r>
              <a:rPr lang="en-GB" sz="1100" spc="-2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nationality,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ethnic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origin, </a:t>
            </a:r>
            <a:r>
              <a:rPr lang="en-GB" sz="1100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colour,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 </a:t>
            </a:r>
            <a:r>
              <a:rPr lang="en-GB" sz="1100" spc="-3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belief,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</a:t>
            </a:r>
            <a:r>
              <a:rPr lang="en-GB" sz="1100" spc="-3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disability. </a:t>
            </a:r>
            <a:r>
              <a:rPr lang="en-GB" sz="1100" spc="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</a:t>
            </a:r>
            <a:r>
              <a:rPr lang="en-GB" sz="1100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treats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fairly 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1100" spc="-2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sz="1100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GB" sz="1100" spc="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</a:t>
            </a:r>
            <a:r>
              <a:rPr lang="en-GB" sz="1100" spc="-3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3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activities.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02870">
              <a:lnSpc>
                <a:spcPct val="100000"/>
              </a:lnSpc>
            </a:pP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Southgate Colts  Football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tolerate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harassment,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bullying,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abuse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3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victimisation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individual,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GB" sz="1100" spc="-3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purposes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sanction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applicable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regarded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sz="1100" spc="-2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discrimination.</a:t>
            </a:r>
          </a:p>
          <a:p>
            <a:pPr marL="12700" marR="102870">
              <a:lnSpc>
                <a:spcPct val="100000"/>
              </a:lnSpc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lang="en-GB" sz="1100" spc="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GB" sz="1100" spc="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ludes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exual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3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7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acially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GB" sz="1100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assment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3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 </a:t>
            </a:r>
            <a:r>
              <a:rPr lang="en-GB" sz="1100" spc="-10" dirty="0" err="1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discrimatory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behaviour,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</a:t>
            </a:r>
            <a:r>
              <a:rPr lang="en-GB" sz="1100" spc="-3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verbal. </a:t>
            </a:r>
            <a:r>
              <a:rPr lang="en-GB" sz="1100" spc="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GB" sz="1100" spc="-5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 </a:t>
            </a:r>
            <a:r>
              <a:rPr lang="en-GB" sz="1100" spc="-2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100" spc="-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n-GB" sz="1100" spc="-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GB" sz="1100" spc="-5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occurs.</a:t>
            </a: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5560">
              <a:lnSpc>
                <a:spcPct val="100000"/>
              </a:lnSpc>
              <a:spcBef>
                <a:spcPts val="570"/>
              </a:spcBef>
            </a:pPr>
            <a:r>
              <a:rPr lang="en-GB" sz="1100" b="1" spc="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GB" sz="1100" b="1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spc="2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en-GB" sz="1100" b="1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spc="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GB" sz="1100" b="1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spc="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</a:t>
            </a:r>
            <a:r>
              <a:rPr lang="en-GB" sz="1100" b="1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spc="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</a:t>
            </a:r>
            <a:r>
              <a:rPr lang="en-GB" sz="1100" b="1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spc="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GB" sz="1100" b="1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spc="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100" b="1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spc="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</a:t>
            </a:r>
            <a:r>
              <a:rPr lang="en-GB" sz="1100" b="1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spc="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Officers</a:t>
            </a:r>
            <a:r>
              <a:rPr lang="en-GB" sz="1100" b="1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spc="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GB" sz="1100" b="1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spc="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 </a:t>
            </a:r>
            <a:r>
              <a:rPr lang="en-GB" sz="1100" b="1" spc="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  <a:r>
              <a:rPr lang="en-GB" sz="1100" b="1" spc="-4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spc="1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GB" sz="1100" b="1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spc="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100" b="1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spc="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en-GB" sz="1100" b="1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spc="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sz="1100" b="1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spc="1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GB" sz="1100" b="1" spc="-35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spc="20" dirty="0">
                <a:solidFill>
                  <a:srgbClr val="182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policy.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495F18-162A-47FA-8153-F89FCD733ABC}"/>
              </a:ext>
            </a:extLst>
          </p:cNvPr>
          <p:cNvSpPr txBox="1"/>
          <p:nvPr/>
        </p:nvSpPr>
        <p:spPr>
          <a:xfrm>
            <a:off x="165100" y="7260008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Complaints Procedure - Date : 16/02/2021   Review Date: 01/07/2026</a:t>
            </a:r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23831856-4675-47A0-80B4-9D0CE34096C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099675" y="7301364"/>
            <a:ext cx="428625" cy="16350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z="9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of 1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ject 99">
            <a:extLst>
              <a:ext uri="{FF2B5EF4-FFF2-40B4-BE49-F238E27FC236}">
                <a16:creationId xmlns:a16="http://schemas.microsoft.com/office/drawing/2014/main" id="{795DF724-28A5-42A7-8075-0C6189A52DD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09352" y="6169486"/>
            <a:ext cx="1435838" cy="914744"/>
          </a:xfrm>
          <a:prstGeom prst="rect">
            <a:avLst/>
          </a:prstGeom>
        </p:spPr>
      </p:pic>
      <p:grpSp>
        <p:nvGrpSpPr>
          <p:cNvPr id="22" name="object 13">
            <a:extLst>
              <a:ext uri="{FF2B5EF4-FFF2-40B4-BE49-F238E27FC236}">
                <a16:creationId xmlns:a16="http://schemas.microsoft.com/office/drawing/2014/main" id="{77F0450A-005A-4932-9E1B-F08FABDDFBEF}"/>
              </a:ext>
            </a:extLst>
          </p:cNvPr>
          <p:cNvGrpSpPr/>
          <p:nvPr/>
        </p:nvGrpSpPr>
        <p:grpSpPr>
          <a:xfrm>
            <a:off x="830074" y="6273244"/>
            <a:ext cx="1289040" cy="737874"/>
            <a:chOff x="539991" y="9530118"/>
            <a:chExt cx="1619405" cy="827479"/>
          </a:xfrm>
        </p:grpSpPr>
        <p:pic>
          <p:nvPicPr>
            <p:cNvPr id="23" name="object 14">
              <a:extLst>
                <a:ext uri="{FF2B5EF4-FFF2-40B4-BE49-F238E27FC236}">
                  <a16:creationId xmlns:a16="http://schemas.microsoft.com/office/drawing/2014/main" id="{C4B76F6C-3239-4E99-A087-DD357C60897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946" y="10262645"/>
              <a:ext cx="1220983" cy="94952"/>
            </a:xfrm>
            <a:prstGeom prst="rect">
              <a:avLst/>
            </a:prstGeom>
          </p:spPr>
        </p:pic>
        <p:sp>
          <p:nvSpPr>
            <p:cNvPr id="24" name="object 15">
              <a:extLst>
                <a:ext uri="{FF2B5EF4-FFF2-40B4-BE49-F238E27FC236}">
                  <a16:creationId xmlns:a16="http://schemas.microsoft.com/office/drawing/2014/main" id="{2185BA7A-3BEE-4794-9D26-A008D6D9EF8F}"/>
                </a:ext>
              </a:extLst>
            </p:cNvPr>
            <p:cNvSpPr/>
            <p:nvPr/>
          </p:nvSpPr>
          <p:spPr>
            <a:xfrm>
              <a:off x="1783347" y="10263725"/>
              <a:ext cx="14604" cy="74295"/>
            </a:xfrm>
            <a:custGeom>
              <a:avLst/>
              <a:gdLst/>
              <a:ahLst/>
              <a:cxnLst/>
              <a:rect l="l" t="t" r="r" b="b"/>
              <a:pathLst>
                <a:path w="14605" h="74295">
                  <a:moveTo>
                    <a:pt x="13157" y="0"/>
                  </a:moveTo>
                  <a:lnTo>
                    <a:pt x="1079" y="0"/>
                  </a:lnTo>
                  <a:lnTo>
                    <a:pt x="0" y="1308"/>
                  </a:lnTo>
                  <a:lnTo>
                    <a:pt x="0" y="72771"/>
                  </a:lnTo>
                  <a:lnTo>
                    <a:pt x="977" y="74079"/>
                  </a:lnTo>
                  <a:lnTo>
                    <a:pt x="10325" y="74079"/>
                  </a:lnTo>
                  <a:lnTo>
                    <a:pt x="13258" y="74079"/>
                  </a:lnTo>
                  <a:lnTo>
                    <a:pt x="14135" y="72771"/>
                  </a:lnTo>
                  <a:lnTo>
                    <a:pt x="14135" y="1308"/>
                  </a:lnTo>
                  <a:lnTo>
                    <a:pt x="13157" y="0"/>
                  </a:lnTo>
                  <a:close/>
                </a:path>
              </a:pathLst>
            </a:custGeom>
            <a:solidFill>
              <a:srgbClr val="1828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16">
              <a:extLst>
                <a:ext uri="{FF2B5EF4-FFF2-40B4-BE49-F238E27FC236}">
                  <a16:creationId xmlns:a16="http://schemas.microsoft.com/office/drawing/2014/main" id="{14EDDCE4-75FD-4EC1-A67E-BC286204D8E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7627" y="10268178"/>
              <a:ext cx="321769" cy="89416"/>
            </a:xfrm>
            <a:prstGeom prst="rect">
              <a:avLst/>
            </a:prstGeom>
          </p:spPr>
        </p:pic>
        <p:pic>
          <p:nvPicPr>
            <p:cNvPr id="26" name="object 17">
              <a:extLst>
                <a:ext uri="{FF2B5EF4-FFF2-40B4-BE49-F238E27FC236}">
                  <a16:creationId xmlns:a16="http://schemas.microsoft.com/office/drawing/2014/main" id="{3D6F71AB-B8CF-49C0-89E8-482A7892F20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083" y="10064637"/>
              <a:ext cx="340023" cy="93979"/>
            </a:xfrm>
            <a:prstGeom prst="rect">
              <a:avLst/>
            </a:prstGeom>
          </p:spPr>
        </p:pic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A306CF3F-F6A8-450B-A687-C9C6B97FC6F7}"/>
                </a:ext>
              </a:extLst>
            </p:cNvPr>
            <p:cNvSpPr/>
            <p:nvPr/>
          </p:nvSpPr>
          <p:spPr>
            <a:xfrm>
              <a:off x="539991" y="9530118"/>
              <a:ext cx="360045" cy="512445"/>
            </a:xfrm>
            <a:custGeom>
              <a:avLst/>
              <a:gdLst/>
              <a:ahLst/>
              <a:cxnLst/>
              <a:rect l="l" t="t" r="r" b="b"/>
              <a:pathLst>
                <a:path w="360044" h="512445">
                  <a:moveTo>
                    <a:pt x="359918" y="0"/>
                  </a:moveTo>
                  <a:lnTo>
                    <a:pt x="0" y="0"/>
                  </a:lnTo>
                  <a:lnTo>
                    <a:pt x="0" y="315353"/>
                  </a:lnTo>
                  <a:lnTo>
                    <a:pt x="11010" y="380834"/>
                  </a:lnTo>
                  <a:lnTo>
                    <a:pt x="43891" y="436168"/>
                  </a:lnTo>
                  <a:lnTo>
                    <a:pt x="101701" y="481418"/>
                  </a:lnTo>
                  <a:lnTo>
                    <a:pt x="138620" y="498741"/>
                  </a:lnTo>
                  <a:lnTo>
                    <a:pt x="179959" y="512330"/>
                  </a:lnTo>
                  <a:lnTo>
                    <a:pt x="221322" y="498741"/>
                  </a:lnTo>
                  <a:lnTo>
                    <a:pt x="258229" y="481418"/>
                  </a:lnTo>
                  <a:lnTo>
                    <a:pt x="316014" y="436168"/>
                  </a:lnTo>
                  <a:lnTo>
                    <a:pt x="348907" y="380834"/>
                  </a:lnTo>
                  <a:lnTo>
                    <a:pt x="359918" y="315353"/>
                  </a:lnTo>
                  <a:lnTo>
                    <a:pt x="3599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19">
              <a:extLst>
                <a:ext uri="{FF2B5EF4-FFF2-40B4-BE49-F238E27FC236}">
                  <a16:creationId xmlns:a16="http://schemas.microsoft.com/office/drawing/2014/main" id="{AB4E60C1-204F-4A37-955A-EECEE714A128}"/>
                </a:ext>
              </a:extLst>
            </p:cNvPr>
            <p:cNvSpPr/>
            <p:nvPr/>
          </p:nvSpPr>
          <p:spPr>
            <a:xfrm>
              <a:off x="550150" y="9627805"/>
              <a:ext cx="339725" cy="404495"/>
            </a:xfrm>
            <a:custGeom>
              <a:avLst/>
              <a:gdLst/>
              <a:ahLst/>
              <a:cxnLst/>
              <a:rect l="l" t="t" r="r" b="b"/>
              <a:pathLst>
                <a:path w="339725" h="404495">
                  <a:moveTo>
                    <a:pt x="339610" y="0"/>
                  </a:moveTo>
                  <a:lnTo>
                    <a:pt x="0" y="0"/>
                  </a:lnTo>
                  <a:lnTo>
                    <a:pt x="0" y="217665"/>
                  </a:lnTo>
                  <a:lnTo>
                    <a:pt x="10394" y="279677"/>
                  </a:lnTo>
                  <a:lnTo>
                    <a:pt x="41363" y="331774"/>
                  </a:lnTo>
                  <a:lnTo>
                    <a:pt x="95202" y="374489"/>
                  </a:lnTo>
                  <a:lnTo>
                    <a:pt x="129957" y="390944"/>
                  </a:lnTo>
                  <a:lnTo>
                    <a:pt x="169786" y="404050"/>
                  </a:lnTo>
                  <a:lnTo>
                    <a:pt x="197478" y="394944"/>
                  </a:lnTo>
                  <a:lnTo>
                    <a:pt x="169811" y="394944"/>
                  </a:lnTo>
                  <a:lnTo>
                    <a:pt x="112696" y="373661"/>
                  </a:lnTo>
                  <a:lnTo>
                    <a:pt x="67752" y="344961"/>
                  </a:lnTo>
                  <a:lnTo>
                    <a:pt x="35278" y="309170"/>
                  </a:lnTo>
                  <a:lnTo>
                    <a:pt x="15575" y="266616"/>
                  </a:lnTo>
                  <a:lnTo>
                    <a:pt x="8945" y="217665"/>
                  </a:lnTo>
                  <a:lnTo>
                    <a:pt x="8940" y="8724"/>
                  </a:lnTo>
                  <a:lnTo>
                    <a:pt x="339610" y="8724"/>
                  </a:lnTo>
                  <a:lnTo>
                    <a:pt x="339610" y="0"/>
                  </a:lnTo>
                  <a:close/>
                </a:path>
                <a:path w="339725" h="404495">
                  <a:moveTo>
                    <a:pt x="339610" y="8724"/>
                  </a:moveTo>
                  <a:lnTo>
                    <a:pt x="331063" y="8724"/>
                  </a:lnTo>
                  <a:lnTo>
                    <a:pt x="331058" y="217665"/>
                  </a:lnTo>
                  <a:lnTo>
                    <a:pt x="324388" y="266616"/>
                  </a:lnTo>
                  <a:lnTo>
                    <a:pt x="304587" y="309170"/>
                  </a:lnTo>
                  <a:lnTo>
                    <a:pt x="271999" y="344961"/>
                  </a:lnTo>
                  <a:lnTo>
                    <a:pt x="226961" y="373661"/>
                  </a:lnTo>
                  <a:lnTo>
                    <a:pt x="169811" y="394944"/>
                  </a:lnTo>
                  <a:lnTo>
                    <a:pt x="197478" y="394944"/>
                  </a:lnTo>
                  <a:lnTo>
                    <a:pt x="244406" y="374489"/>
                  </a:lnTo>
                  <a:lnTo>
                    <a:pt x="298234" y="331774"/>
                  </a:lnTo>
                  <a:lnTo>
                    <a:pt x="329218" y="279677"/>
                  </a:lnTo>
                  <a:lnTo>
                    <a:pt x="339610" y="217665"/>
                  </a:lnTo>
                  <a:lnTo>
                    <a:pt x="339610" y="8724"/>
                  </a:lnTo>
                  <a:close/>
                </a:path>
              </a:pathLst>
            </a:custGeom>
            <a:solidFill>
              <a:srgbClr val="182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20">
              <a:extLst>
                <a:ext uri="{FF2B5EF4-FFF2-40B4-BE49-F238E27FC236}">
                  <a16:creationId xmlns:a16="http://schemas.microsoft.com/office/drawing/2014/main" id="{B272397E-8279-40E2-A7C8-980328E4FE1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7882" y="9538779"/>
              <a:ext cx="1211097" cy="609394"/>
            </a:xfrm>
            <a:prstGeom prst="rect">
              <a:avLst/>
            </a:prstGeom>
          </p:spPr>
        </p:pic>
        <p:sp>
          <p:nvSpPr>
            <p:cNvPr id="31" name="object 21">
              <a:extLst>
                <a:ext uri="{FF2B5EF4-FFF2-40B4-BE49-F238E27FC236}">
                  <a16:creationId xmlns:a16="http://schemas.microsoft.com/office/drawing/2014/main" id="{28C82671-018F-4048-8F49-60FF0465618D}"/>
                </a:ext>
              </a:extLst>
            </p:cNvPr>
            <p:cNvSpPr/>
            <p:nvPr/>
          </p:nvSpPr>
          <p:spPr>
            <a:xfrm>
              <a:off x="550151" y="9540227"/>
              <a:ext cx="339725" cy="74930"/>
            </a:xfrm>
            <a:custGeom>
              <a:avLst/>
              <a:gdLst/>
              <a:ahLst/>
              <a:cxnLst/>
              <a:rect l="l" t="t" r="r" b="b"/>
              <a:pathLst>
                <a:path w="339725" h="74929">
                  <a:moveTo>
                    <a:pt x="339597" y="0"/>
                  </a:moveTo>
                  <a:lnTo>
                    <a:pt x="0" y="0"/>
                  </a:lnTo>
                  <a:lnTo>
                    <a:pt x="0" y="74358"/>
                  </a:lnTo>
                  <a:lnTo>
                    <a:pt x="339597" y="74358"/>
                  </a:lnTo>
                  <a:lnTo>
                    <a:pt x="339597" y="0"/>
                  </a:lnTo>
                  <a:close/>
                </a:path>
              </a:pathLst>
            </a:custGeom>
            <a:solidFill>
              <a:srgbClr val="182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2">
              <a:extLst>
                <a:ext uri="{FF2B5EF4-FFF2-40B4-BE49-F238E27FC236}">
                  <a16:creationId xmlns:a16="http://schemas.microsoft.com/office/drawing/2014/main" id="{13CE233D-9D70-4CFD-9DB6-3B23D7531A54}"/>
                </a:ext>
              </a:extLst>
            </p:cNvPr>
            <p:cNvSpPr/>
            <p:nvPr/>
          </p:nvSpPr>
          <p:spPr>
            <a:xfrm>
              <a:off x="612063" y="9552419"/>
              <a:ext cx="215900" cy="50800"/>
            </a:xfrm>
            <a:custGeom>
              <a:avLst/>
              <a:gdLst/>
              <a:ahLst/>
              <a:cxnLst/>
              <a:rect l="l" t="t" r="r" b="b"/>
              <a:pathLst>
                <a:path w="215900" h="50800">
                  <a:moveTo>
                    <a:pt x="40728" y="12"/>
                  </a:moveTo>
                  <a:lnTo>
                    <a:pt x="0" y="12"/>
                  </a:lnTo>
                  <a:lnTo>
                    <a:pt x="0" y="10071"/>
                  </a:lnTo>
                  <a:lnTo>
                    <a:pt x="13157" y="10071"/>
                  </a:lnTo>
                  <a:lnTo>
                    <a:pt x="13157" y="49733"/>
                  </a:lnTo>
                  <a:lnTo>
                    <a:pt x="24853" y="49733"/>
                  </a:lnTo>
                  <a:lnTo>
                    <a:pt x="24853" y="10071"/>
                  </a:lnTo>
                  <a:lnTo>
                    <a:pt x="36753" y="10071"/>
                  </a:lnTo>
                  <a:lnTo>
                    <a:pt x="40728" y="12"/>
                  </a:lnTo>
                  <a:close/>
                </a:path>
                <a:path w="215900" h="50800">
                  <a:moveTo>
                    <a:pt x="80949" y="24676"/>
                  </a:moveTo>
                  <a:lnTo>
                    <a:pt x="80556" y="22542"/>
                  </a:lnTo>
                  <a:lnTo>
                    <a:pt x="78041" y="15684"/>
                  </a:lnTo>
                  <a:lnTo>
                    <a:pt x="73698" y="12776"/>
                  </a:lnTo>
                  <a:lnTo>
                    <a:pt x="62191" y="12776"/>
                  </a:lnTo>
                  <a:lnTo>
                    <a:pt x="58610" y="14617"/>
                  </a:lnTo>
                  <a:lnTo>
                    <a:pt x="55321" y="17132"/>
                  </a:lnTo>
                  <a:lnTo>
                    <a:pt x="55321" y="12"/>
                  </a:lnTo>
                  <a:lnTo>
                    <a:pt x="44488" y="12"/>
                  </a:lnTo>
                  <a:lnTo>
                    <a:pt x="44488" y="49733"/>
                  </a:lnTo>
                  <a:lnTo>
                    <a:pt x="55321" y="49733"/>
                  </a:lnTo>
                  <a:lnTo>
                    <a:pt x="55321" y="26517"/>
                  </a:lnTo>
                  <a:lnTo>
                    <a:pt x="57162" y="24866"/>
                  </a:lnTo>
                  <a:lnTo>
                    <a:pt x="60731" y="22352"/>
                  </a:lnTo>
                  <a:lnTo>
                    <a:pt x="67030" y="22352"/>
                  </a:lnTo>
                  <a:lnTo>
                    <a:pt x="68580" y="23710"/>
                  </a:lnTo>
                  <a:lnTo>
                    <a:pt x="69926" y="26809"/>
                  </a:lnTo>
                  <a:lnTo>
                    <a:pt x="70116" y="28257"/>
                  </a:lnTo>
                  <a:lnTo>
                    <a:pt x="70116" y="49733"/>
                  </a:lnTo>
                  <a:lnTo>
                    <a:pt x="80949" y="49733"/>
                  </a:lnTo>
                  <a:lnTo>
                    <a:pt x="80949" y="24676"/>
                  </a:lnTo>
                  <a:close/>
                </a:path>
                <a:path w="215900" h="50800">
                  <a:moveTo>
                    <a:pt x="122732" y="35115"/>
                  </a:moveTo>
                  <a:lnTo>
                    <a:pt x="112877" y="14439"/>
                  </a:lnTo>
                  <a:lnTo>
                    <a:pt x="112877" y="28054"/>
                  </a:lnTo>
                  <a:lnTo>
                    <a:pt x="96621" y="28054"/>
                  </a:lnTo>
                  <a:lnTo>
                    <a:pt x="97002" y="23609"/>
                  </a:lnTo>
                  <a:lnTo>
                    <a:pt x="100190" y="20510"/>
                  </a:lnTo>
                  <a:lnTo>
                    <a:pt x="109588" y="20510"/>
                  </a:lnTo>
                  <a:lnTo>
                    <a:pt x="112293" y="23799"/>
                  </a:lnTo>
                  <a:lnTo>
                    <a:pt x="112877" y="28054"/>
                  </a:lnTo>
                  <a:lnTo>
                    <a:pt x="112877" y="14439"/>
                  </a:lnTo>
                  <a:lnTo>
                    <a:pt x="105130" y="12776"/>
                  </a:lnTo>
                  <a:lnTo>
                    <a:pt x="97536" y="14135"/>
                  </a:lnTo>
                  <a:lnTo>
                    <a:pt x="91782" y="17970"/>
                  </a:lnTo>
                  <a:lnTo>
                    <a:pt x="88125" y="23952"/>
                  </a:lnTo>
                  <a:lnTo>
                    <a:pt x="86855" y="31724"/>
                  </a:lnTo>
                  <a:lnTo>
                    <a:pt x="88138" y="39649"/>
                  </a:lnTo>
                  <a:lnTo>
                    <a:pt x="91897" y="45656"/>
                  </a:lnTo>
                  <a:lnTo>
                    <a:pt x="97904" y="49466"/>
                  </a:lnTo>
                  <a:lnTo>
                    <a:pt x="106006" y="50787"/>
                  </a:lnTo>
                  <a:lnTo>
                    <a:pt x="111226" y="50787"/>
                  </a:lnTo>
                  <a:lnTo>
                    <a:pt x="114808" y="49911"/>
                  </a:lnTo>
                  <a:lnTo>
                    <a:pt x="117322" y="48844"/>
                  </a:lnTo>
                  <a:lnTo>
                    <a:pt x="119405" y="42849"/>
                  </a:lnTo>
                  <a:lnTo>
                    <a:pt x="120218" y="40538"/>
                  </a:lnTo>
                  <a:lnTo>
                    <a:pt x="117513" y="41592"/>
                  </a:lnTo>
                  <a:lnTo>
                    <a:pt x="112674" y="42849"/>
                  </a:lnTo>
                  <a:lnTo>
                    <a:pt x="100584" y="42849"/>
                  </a:lnTo>
                  <a:lnTo>
                    <a:pt x="97205" y="39852"/>
                  </a:lnTo>
                  <a:lnTo>
                    <a:pt x="96621" y="35115"/>
                  </a:lnTo>
                  <a:lnTo>
                    <a:pt x="122732" y="35115"/>
                  </a:lnTo>
                  <a:close/>
                </a:path>
                <a:path w="215900" h="50800">
                  <a:moveTo>
                    <a:pt x="173228" y="12"/>
                  </a:moveTo>
                  <a:lnTo>
                    <a:pt x="134632" y="12"/>
                  </a:lnTo>
                  <a:lnTo>
                    <a:pt x="134632" y="49720"/>
                  </a:lnTo>
                  <a:lnTo>
                    <a:pt x="146240" y="49720"/>
                  </a:lnTo>
                  <a:lnTo>
                    <a:pt x="146240" y="31534"/>
                  </a:lnTo>
                  <a:lnTo>
                    <a:pt x="161328" y="31534"/>
                  </a:lnTo>
                  <a:lnTo>
                    <a:pt x="165290" y="21094"/>
                  </a:lnTo>
                  <a:lnTo>
                    <a:pt x="146240" y="21094"/>
                  </a:lnTo>
                  <a:lnTo>
                    <a:pt x="146240" y="10071"/>
                  </a:lnTo>
                  <a:lnTo>
                    <a:pt x="169456" y="10071"/>
                  </a:lnTo>
                  <a:lnTo>
                    <a:pt x="173228" y="12"/>
                  </a:lnTo>
                  <a:close/>
                </a:path>
                <a:path w="215900" h="50800">
                  <a:moveTo>
                    <a:pt x="215290" y="49720"/>
                  </a:moveTo>
                  <a:lnTo>
                    <a:pt x="211607" y="39852"/>
                  </a:lnTo>
                  <a:lnTo>
                    <a:pt x="207962" y="30086"/>
                  </a:lnTo>
                  <a:lnTo>
                    <a:pt x="200952" y="11328"/>
                  </a:lnTo>
                  <a:lnTo>
                    <a:pt x="196723" y="0"/>
                  </a:lnTo>
                  <a:lnTo>
                    <a:pt x="196329" y="0"/>
                  </a:lnTo>
                  <a:lnTo>
                    <a:pt x="196329" y="30086"/>
                  </a:lnTo>
                  <a:lnTo>
                    <a:pt x="182791" y="30086"/>
                  </a:lnTo>
                  <a:lnTo>
                    <a:pt x="189471" y="11328"/>
                  </a:lnTo>
                  <a:lnTo>
                    <a:pt x="189852" y="11328"/>
                  </a:lnTo>
                  <a:lnTo>
                    <a:pt x="196329" y="30086"/>
                  </a:lnTo>
                  <a:lnTo>
                    <a:pt x="196329" y="0"/>
                  </a:lnTo>
                  <a:lnTo>
                    <a:pt x="183172" y="0"/>
                  </a:lnTo>
                  <a:lnTo>
                    <a:pt x="164223" y="49720"/>
                  </a:lnTo>
                  <a:lnTo>
                    <a:pt x="175933" y="49720"/>
                  </a:lnTo>
                  <a:lnTo>
                    <a:pt x="179400" y="39852"/>
                  </a:lnTo>
                  <a:lnTo>
                    <a:pt x="199910" y="39852"/>
                  </a:lnTo>
                  <a:lnTo>
                    <a:pt x="203200" y="49720"/>
                  </a:lnTo>
                  <a:lnTo>
                    <a:pt x="215290" y="497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3">
              <a:extLst>
                <a:ext uri="{FF2B5EF4-FFF2-40B4-BE49-F238E27FC236}">
                  <a16:creationId xmlns:a16="http://schemas.microsoft.com/office/drawing/2014/main" id="{246F6CD5-7D71-44C8-9C20-5AE54D6772E2}"/>
                </a:ext>
              </a:extLst>
            </p:cNvPr>
            <p:cNvSpPr/>
            <p:nvPr/>
          </p:nvSpPr>
          <p:spPr>
            <a:xfrm>
              <a:off x="710929" y="9898343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3721" y="0"/>
                  </a:moveTo>
                  <a:lnTo>
                    <a:pt x="0" y="5943"/>
                  </a:lnTo>
                  <a:lnTo>
                    <a:pt x="0" y="7518"/>
                  </a:lnTo>
                  <a:lnTo>
                    <a:pt x="4241" y="622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4">
              <a:extLst>
                <a:ext uri="{FF2B5EF4-FFF2-40B4-BE49-F238E27FC236}">
                  <a16:creationId xmlns:a16="http://schemas.microsoft.com/office/drawing/2014/main" id="{479A93A1-47D1-4004-8C59-AE2436DAAEBA}"/>
                </a:ext>
              </a:extLst>
            </p:cNvPr>
            <p:cNvSpPr/>
            <p:nvPr/>
          </p:nvSpPr>
          <p:spPr>
            <a:xfrm>
              <a:off x="702500" y="9875240"/>
              <a:ext cx="17145" cy="27305"/>
            </a:xfrm>
            <a:custGeom>
              <a:avLst/>
              <a:gdLst/>
              <a:ahLst/>
              <a:cxnLst/>
              <a:rect l="l" t="t" r="r" b="b"/>
              <a:pathLst>
                <a:path w="17145" h="27304">
                  <a:moveTo>
                    <a:pt x="11391" y="23355"/>
                  </a:moveTo>
                  <a:lnTo>
                    <a:pt x="7937" y="14947"/>
                  </a:lnTo>
                  <a:lnTo>
                    <a:pt x="7251" y="15316"/>
                  </a:lnTo>
                  <a:lnTo>
                    <a:pt x="5994" y="15468"/>
                  </a:lnTo>
                  <a:lnTo>
                    <a:pt x="3911" y="14884"/>
                  </a:lnTo>
                  <a:lnTo>
                    <a:pt x="2819" y="15684"/>
                  </a:lnTo>
                  <a:lnTo>
                    <a:pt x="0" y="18199"/>
                  </a:lnTo>
                  <a:lnTo>
                    <a:pt x="1651" y="22186"/>
                  </a:lnTo>
                  <a:lnTo>
                    <a:pt x="3594" y="26797"/>
                  </a:lnTo>
                  <a:lnTo>
                    <a:pt x="7962" y="27012"/>
                  </a:lnTo>
                  <a:lnTo>
                    <a:pt x="9080" y="27000"/>
                  </a:lnTo>
                  <a:lnTo>
                    <a:pt x="9232" y="26543"/>
                  </a:lnTo>
                  <a:lnTo>
                    <a:pt x="9893" y="24803"/>
                  </a:lnTo>
                  <a:lnTo>
                    <a:pt x="10718" y="23749"/>
                  </a:lnTo>
                  <a:lnTo>
                    <a:pt x="11391" y="23355"/>
                  </a:lnTo>
                  <a:close/>
                </a:path>
                <a:path w="17145" h="27304">
                  <a:moveTo>
                    <a:pt x="17145" y="8559"/>
                  </a:moveTo>
                  <a:lnTo>
                    <a:pt x="16687" y="7937"/>
                  </a:lnTo>
                  <a:lnTo>
                    <a:pt x="16370" y="6451"/>
                  </a:lnTo>
                  <a:lnTo>
                    <a:pt x="16205" y="3873"/>
                  </a:lnTo>
                  <a:lnTo>
                    <a:pt x="15011" y="2921"/>
                  </a:lnTo>
                  <a:lnTo>
                    <a:pt x="10782" y="0"/>
                  </a:lnTo>
                  <a:lnTo>
                    <a:pt x="2590" y="6667"/>
                  </a:lnTo>
                  <a:lnTo>
                    <a:pt x="4114" y="10998"/>
                  </a:lnTo>
                  <a:lnTo>
                    <a:pt x="4813" y="12484"/>
                  </a:lnTo>
                  <a:lnTo>
                    <a:pt x="5613" y="12611"/>
                  </a:lnTo>
                  <a:lnTo>
                    <a:pt x="7480" y="12979"/>
                  </a:lnTo>
                  <a:lnTo>
                    <a:pt x="8242" y="13576"/>
                  </a:lnTo>
                  <a:lnTo>
                    <a:pt x="9169" y="12827"/>
                  </a:lnTo>
                  <a:lnTo>
                    <a:pt x="10756" y="11607"/>
                  </a:lnTo>
                  <a:lnTo>
                    <a:pt x="13779" y="9740"/>
                  </a:lnTo>
                  <a:lnTo>
                    <a:pt x="15836" y="8978"/>
                  </a:lnTo>
                  <a:lnTo>
                    <a:pt x="17145" y="8559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5">
              <a:extLst>
                <a:ext uri="{FF2B5EF4-FFF2-40B4-BE49-F238E27FC236}">
                  <a16:creationId xmlns:a16="http://schemas.microsoft.com/office/drawing/2014/main" id="{2D61D76E-2DBF-407A-A33A-E8B649BBF626}"/>
                </a:ext>
              </a:extLst>
            </p:cNvPr>
            <p:cNvSpPr/>
            <p:nvPr/>
          </p:nvSpPr>
          <p:spPr>
            <a:xfrm>
              <a:off x="702461" y="9887276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09">
                  <a:moveTo>
                    <a:pt x="1816" y="0"/>
                  </a:moveTo>
                  <a:lnTo>
                    <a:pt x="0" y="660"/>
                  </a:lnTo>
                  <a:lnTo>
                    <a:pt x="609" y="1892"/>
                  </a:lnTo>
                  <a:lnTo>
                    <a:pt x="6019" y="3428"/>
                  </a:lnTo>
                  <a:lnTo>
                    <a:pt x="7302" y="3276"/>
                  </a:lnTo>
                  <a:lnTo>
                    <a:pt x="8458" y="2654"/>
                  </a:lnTo>
                  <a:lnTo>
                    <a:pt x="8648" y="2298"/>
                  </a:lnTo>
                  <a:lnTo>
                    <a:pt x="8585" y="1828"/>
                  </a:lnTo>
                  <a:lnTo>
                    <a:pt x="8458" y="1676"/>
                  </a:lnTo>
                  <a:lnTo>
                    <a:pt x="7518" y="927"/>
                  </a:lnTo>
                  <a:lnTo>
                    <a:pt x="4521" y="393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6">
              <a:extLst>
                <a:ext uri="{FF2B5EF4-FFF2-40B4-BE49-F238E27FC236}">
                  <a16:creationId xmlns:a16="http://schemas.microsoft.com/office/drawing/2014/main" id="{7D07C620-E941-4480-BDAD-FC389D195600}"/>
                </a:ext>
              </a:extLst>
            </p:cNvPr>
            <p:cNvSpPr/>
            <p:nvPr/>
          </p:nvSpPr>
          <p:spPr>
            <a:xfrm>
              <a:off x="713409" y="9874885"/>
              <a:ext cx="24765" cy="32384"/>
            </a:xfrm>
            <a:custGeom>
              <a:avLst/>
              <a:gdLst/>
              <a:ahLst/>
              <a:cxnLst/>
              <a:rect l="l" t="t" r="r" b="b"/>
              <a:pathLst>
                <a:path w="24765" h="32384">
                  <a:moveTo>
                    <a:pt x="15709" y="26073"/>
                  </a:moveTo>
                  <a:lnTo>
                    <a:pt x="14439" y="24612"/>
                  </a:lnTo>
                  <a:lnTo>
                    <a:pt x="13716" y="23558"/>
                  </a:lnTo>
                  <a:lnTo>
                    <a:pt x="13309" y="22694"/>
                  </a:lnTo>
                  <a:lnTo>
                    <a:pt x="11785" y="22656"/>
                  </a:lnTo>
                  <a:lnTo>
                    <a:pt x="1282" y="26060"/>
                  </a:lnTo>
                  <a:lnTo>
                    <a:pt x="279" y="27787"/>
                  </a:lnTo>
                  <a:lnTo>
                    <a:pt x="0" y="28181"/>
                  </a:lnTo>
                  <a:lnTo>
                    <a:pt x="685" y="29032"/>
                  </a:lnTo>
                  <a:lnTo>
                    <a:pt x="3594" y="32181"/>
                  </a:lnTo>
                  <a:lnTo>
                    <a:pt x="14058" y="30861"/>
                  </a:lnTo>
                  <a:lnTo>
                    <a:pt x="15455" y="27012"/>
                  </a:lnTo>
                  <a:lnTo>
                    <a:pt x="15709" y="26073"/>
                  </a:lnTo>
                  <a:close/>
                </a:path>
                <a:path w="24765" h="32384">
                  <a:moveTo>
                    <a:pt x="20459" y="4432"/>
                  </a:moveTo>
                  <a:lnTo>
                    <a:pt x="11849" y="0"/>
                  </a:lnTo>
                  <a:lnTo>
                    <a:pt x="8877" y="1892"/>
                  </a:lnTo>
                  <a:lnTo>
                    <a:pt x="7404" y="3200"/>
                  </a:lnTo>
                  <a:lnTo>
                    <a:pt x="7531" y="3810"/>
                  </a:lnTo>
                  <a:lnTo>
                    <a:pt x="7772" y="5943"/>
                  </a:lnTo>
                  <a:lnTo>
                    <a:pt x="7721" y="7607"/>
                  </a:lnTo>
                  <a:lnTo>
                    <a:pt x="7416" y="8521"/>
                  </a:lnTo>
                  <a:lnTo>
                    <a:pt x="9372" y="10020"/>
                  </a:lnTo>
                  <a:lnTo>
                    <a:pt x="12585" y="11531"/>
                  </a:lnTo>
                  <a:lnTo>
                    <a:pt x="14960" y="12204"/>
                  </a:lnTo>
                  <a:lnTo>
                    <a:pt x="15671" y="11836"/>
                  </a:lnTo>
                  <a:lnTo>
                    <a:pt x="18199" y="11023"/>
                  </a:lnTo>
                  <a:lnTo>
                    <a:pt x="19240" y="10795"/>
                  </a:lnTo>
                  <a:lnTo>
                    <a:pt x="19392" y="10096"/>
                  </a:lnTo>
                  <a:lnTo>
                    <a:pt x="20459" y="4432"/>
                  </a:lnTo>
                  <a:close/>
                </a:path>
                <a:path w="24765" h="32384">
                  <a:moveTo>
                    <a:pt x="24739" y="13766"/>
                  </a:moveTo>
                  <a:lnTo>
                    <a:pt x="20701" y="12407"/>
                  </a:lnTo>
                  <a:lnTo>
                    <a:pt x="19888" y="12192"/>
                  </a:lnTo>
                  <a:lnTo>
                    <a:pt x="19342" y="12484"/>
                  </a:lnTo>
                  <a:lnTo>
                    <a:pt x="18808" y="12738"/>
                  </a:lnTo>
                  <a:lnTo>
                    <a:pt x="15709" y="13931"/>
                  </a:lnTo>
                  <a:lnTo>
                    <a:pt x="14897" y="13982"/>
                  </a:lnTo>
                  <a:lnTo>
                    <a:pt x="14592" y="14859"/>
                  </a:lnTo>
                  <a:lnTo>
                    <a:pt x="14249" y="16090"/>
                  </a:lnTo>
                  <a:lnTo>
                    <a:pt x="14071" y="18859"/>
                  </a:lnTo>
                  <a:lnTo>
                    <a:pt x="14312" y="20383"/>
                  </a:lnTo>
                  <a:lnTo>
                    <a:pt x="14516" y="21386"/>
                  </a:lnTo>
                  <a:lnTo>
                    <a:pt x="15176" y="21894"/>
                  </a:lnTo>
                  <a:lnTo>
                    <a:pt x="15989" y="22771"/>
                  </a:lnTo>
                  <a:lnTo>
                    <a:pt x="17411" y="24625"/>
                  </a:lnTo>
                  <a:lnTo>
                    <a:pt x="17741" y="25209"/>
                  </a:lnTo>
                  <a:lnTo>
                    <a:pt x="19392" y="25273"/>
                  </a:lnTo>
                  <a:lnTo>
                    <a:pt x="23063" y="24815"/>
                  </a:lnTo>
                  <a:lnTo>
                    <a:pt x="24739" y="13766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7">
              <a:extLst>
                <a:ext uri="{FF2B5EF4-FFF2-40B4-BE49-F238E27FC236}">
                  <a16:creationId xmlns:a16="http://schemas.microsoft.com/office/drawing/2014/main" id="{1A05B2B0-8A55-4767-A17E-442DCBF1E02F}"/>
                </a:ext>
              </a:extLst>
            </p:cNvPr>
            <p:cNvSpPr/>
            <p:nvPr/>
          </p:nvSpPr>
          <p:spPr>
            <a:xfrm>
              <a:off x="718604" y="9875901"/>
              <a:ext cx="17780" cy="26670"/>
            </a:xfrm>
            <a:custGeom>
              <a:avLst/>
              <a:gdLst/>
              <a:ahLst/>
              <a:cxnLst/>
              <a:rect l="l" t="t" r="r" b="b"/>
              <a:pathLst>
                <a:path w="17779" h="26670">
                  <a:moveTo>
                    <a:pt x="2578" y="4927"/>
                  </a:moveTo>
                  <a:lnTo>
                    <a:pt x="2286" y="2476"/>
                  </a:lnTo>
                  <a:lnTo>
                    <a:pt x="1803" y="266"/>
                  </a:lnTo>
                  <a:lnTo>
                    <a:pt x="901" y="0"/>
                  </a:lnTo>
                  <a:lnTo>
                    <a:pt x="0" y="546"/>
                  </a:lnTo>
                  <a:lnTo>
                    <a:pt x="1435" y="8280"/>
                  </a:lnTo>
                  <a:lnTo>
                    <a:pt x="1917" y="8216"/>
                  </a:lnTo>
                  <a:lnTo>
                    <a:pt x="2070" y="7924"/>
                  </a:lnTo>
                  <a:lnTo>
                    <a:pt x="2527" y="6591"/>
                  </a:lnTo>
                  <a:lnTo>
                    <a:pt x="2578" y="4927"/>
                  </a:lnTo>
                  <a:close/>
                </a:path>
                <a:path w="17779" h="26670">
                  <a:moveTo>
                    <a:pt x="13322" y="25628"/>
                  </a:moveTo>
                  <a:lnTo>
                    <a:pt x="8280" y="19812"/>
                  </a:lnTo>
                  <a:lnTo>
                    <a:pt x="8039" y="19824"/>
                  </a:lnTo>
                  <a:lnTo>
                    <a:pt x="7861" y="20015"/>
                  </a:lnTo>
                  <a:lnTo>
                    <a:pt x="7823" y="20878"/>
                  </a:lnTo>
                  <a:lnTo>
                    <a:pt x="7975" y="21386"/>
                  </a:lnTo>
                  <a:lnTo>
                    <a:pt x="13322" y="26606"/>
                  </a:lnTo>
                  <a:lnTo>
                    <a:pt x="13322" y="25628"/>
                  </a:lnTo>
                  <a:close/>
                </a:path>
                <a:path w="17779" h="26670">
                  <a:moveTo>
                    <a:pt x="17386" y="9626"/>
                  </a:moveTo>
                  <a:lnTo>
                    <a:pt x="17259" y="9410"/>
                  </a:lnTo>
                  <a:lnTo>
                    <a:pt x="15697" y="9461"/>
                  </a:lnTo>
                  <a:lnTo>
                    <a:pt x="13525" y="9867"/>
                  </a:lnTo>
                  <a:lnTo>
                    <a:pt x="13004" y="9994"/>
                  </a:lnTo>
                  <a:lnTo>
                    <a:pt x="10490" y="10820"/>
                  </a:lnTo>
                  <a:lnTo>
                    <a:pt x="9029" y="11582"/>
                  </a:lnTo>
                  <a:lnTo>
                    <a:pt x="8597" y="12001"/>
                  </a:lnTo>
                  <a:lnTo>
                    <a:pt x="8877" y="12877"/>
                  </a:lnTo>
                  <a:lnTo>
                    <a:pt x="9207" y="12992"/>
                  </a:lnTo>
                  <a:lnTo>
                    <a:pt x="10515" y="12915"/>
                  </a:lnTo>
                  <a:lnTo>
                    <a:pt x="17386" y="9626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8">
              <a:extLst>
                <a:ext uri="{FF2B5EF4-FFF2-40B4-BE49-F238E27FC236}">
                  <a16:creationId xmlns:a16="http://schemas.microsoft.com/office/drawing/2014/main" id="{32B9E0E5-A567-425A-8658-351B5518A352}"/>
                </a:ext>
              </a:extLst>
            </p:cNvPr>
            <p:cNvSpPr/>
            <p:nvPr/>
          </p:nvSpPr>
          <p:spPr>
            <a:xfrm>
              <a:off x="714976" y="9887440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5905" y="0"/>
                  </a:moveTo>
                  <a:lnTo>
                    <a:pt x="1447" y="1168"/>
                  </a:lnTo>
                  <a:lnTo>
                    <a:pt x="0" y="3048"/>
                  </a:lnTo>
                  <a:lnTo>
                    <a:pt x="901" y="6553"/>
                  </a:lnTo>
                  <a:lnTo>
                    <a:pt x="3086" y="7505"/>
                  </a:lnTo>
                  <a:lnTo>
                    <a:pt x="7543" y="6337"/>
                  </a:lnTo>
                  <a:lnTo>
                    <a:pt x="8991" y="4457"/>
                  </a:lnTo>
                  <a:lnTo>
                    <a:pt x="8534" y="2705"/>
                  </a:lnTo>
                  <a:lnTo>
                    <a:pt x="8077" y="952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F4C7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9">
              <a:extLst>
                <a:ext uri="{FF2B5EF4-FFF2-40B4-BE49-F238E27FC236}">
                  <a16:creationId xmlns:a16="http://schemas.microsoft.com/office/drawing/2014/main" id="{5CEFC114-D874-48AF-9AF7-4BAAD8861489}"/>
                </a:ext>
              </a:extLst>
            </p:cNvPr>
            <p:cNvSpPr/>
            <p:nvPr/>
          </p:nvSpPr>
          <p:spPr>
            <a:xfrm>
              <a:off x="830390" y="9898343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3721" y="0"/>
                  </a:moveTo>
                  <a:lnTo>
                    <a:pt x="0" y="5943"/>
                  </a:lnTo>
                  <a:lnTo>
                    <a:pt x="0" y="7518"/>
                  </a:lnTo>
                  <a:lnTo>
                    <a:pt x="4241" y="622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0">
              <a:extLst>
                <a:ext uri="{FF2B5EF4-FFF2-40B4-BE49-F238E27FC236}">
                  <a16:creationId xmlns:a16="http://schemas.microsoft.com/office/drawing/2014/main" id="{175A5ADF-5522-4850-B6EF-F63C5E262774}"/>
                </a:ext>
              </a:extLst>
            </p:cNvPr>
            <p:cNvSpPr/>
            <p:nvPr/>
          </p:nvSpPr>
          <p:spPr>
            <a:xfrm>
              <a:off x="821956" y="9875240"/>
              <a:ext cx="17145" cy="27305"/>
            </a:xfrm>
            <a:custGeom>
              <a:avLst/>
              <a:gdLst/>
              <a:ahLst/>
              <a:cxnLst/>
              <a:rect l="l" t="t" r="r" b="b"/>
              <a:pathLst>
                <a:path w="17144" h="27304">
                  <a:moveTo>
                    <a:pt x="11391" y="23355"/>
                  </a:moveTo>
                  <a:lnTo>
                    <a:pt x="7937" y="14947"/>
                  </a:lnTo>
                  <a:lnTo>
                    <a:pt x="7264" y="15316"/>
                  </a:lnTo>
                  <a:lnTo>
                    <a:pt x="5994" y="15468"/>
                  </a:lnTo>
                  <a:lnTo>
                    <a:pt x="3911" y="14884"/>
                  </a:lnTo>
                  <a:lnTo>
                    <a:pt x="2819" y="15684"/>
                  </a:lnTo>
                  <a:lnTo>
                    <a:pt x="0" y="18199"/>
                  </a:lnTo>
                  <a:lnTo>
                    <a:pt x="1651" y="22186"/>
                  </a:lnTo>
                  <a:lnTo>
                    <a:pt x="3594" y="26797"/>
                  </a:lnTo>
                  <a:lnTo>
                    <a:pt x="7962" y="27012"/>
                  </a:lnTo>
                  <a:lnTo>
                    <a:pt x="9080" y="27000"/>
                  </a:lnTo>
                  <a:lnTo>
                    <a:pt x="9232" y="26543"/>
                  </a:lnTo>
                  <a:lnTo>
                    <a:pt x="9893" y="24803"/>
                  </a:lnTo>
                  <a:lnTo>
                    <a:pt x="10718" y="23749"/>
                  </a:lnTo>
                  <a:lnTo>
                    <a:pt x="11391" y="23355"/>
                  </a:lnTo>
                  <a:close/>
                </a:path>
                <a:path w="17144" h="27304">
                  <a:moveTo>
                    <a:pt x="17145" y="8559"/>
                  </a:moveTo>
                  <a:lnTo>
                    <a:pt x="16687" y="7937"/>
                  </a:lnTo>
                  <a:lnTo>
                    <a:pt x="16370" y="6451"/>
                  </a:lnTo>
                  <a:lnTo>
                    <a:pt x="16205" y="3873"/>
                  </a:lnTo>
                  <a:lnTo>
                    <a:pt x="15011" y="2921"/>
                  </a:lnTo>
                  <a:lnTo>
                    <a:pt x="10782" y="0"/>
                  </a:lnTo>
                  <a:lnTo>
                    <a:pt x="2590" y="6667"/>
                  </a:lnTo>
                  <a:lnTo>
                    <a:pt x="4114" y="10998"/>
                  </a:lnTo>
                  <a:lnTo>
                    <a:pt x="4813" y="12484"/>
                  </a:lnTo>
                  <a:lnTo>
                    <a:pt x="5613" y="12611"/>
                  </a:lnTo>
                  <a:lnTo>
                    <a:pt x="7480" y="12979"/>
                  </a:lnTo>
                  <a:lnTo>
                    <a:pt x="8242" y="13576"/>
                  </a:lnTo>
                  <a:lnTo>
                    <a:pt x="9169" y="12827"/>
                  </a:lnTo>
                  <a:lnTo>
                    <a:pt x="10756" y="11607"/>
                  </a:lnTo>
                  <a:lnTo>
                    <a:pt x="13779" y="9740"/>
                  </a:lnTo>
                  <a:lnTo>
                    <a:pt x="15824" y="8978"/>
                  </a:lnTo>
                  <a:lnTo>
                    <a:pt x="17145" y="8559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1">
              <a:extLst>
                <a:ext uri="{FF2B5EF4-FFF2-40B4-BE49-F238E27FC236}">
                  <a16:creationId xmlns:a16="http://schemas.microsoft.com/office/drawing/2014/main" id="{0DD7ED0A-ABF7-43B2-928D-8527C5565481}"/>
                </a:ext>
              </a:extLst>
            </p:cNvPr>
            <p:cNvSpPr/>
            <p:nvPr/>
          </p:nvSpPr>
          <p:spPr>
            <a:xfrm>
              <a:off x="821933" y="9887276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09">
                  <a:moveTo>
                    <a:pt x="1803" y="0"/>
                  </a:moveTo>
                  <a:lnTo>
                    <a:pt x="0" y="660"/>
                  </a:lnTo>
                  <a:lnTo>
                    <a:pt x="596" y="1892"/>
                  </a:lnTo>
                  <a:lnTo>
                    <a:pt x="6007" y="3428"/>
                  </a:lnTo>
                  <a:lnTo>
                    <a:pt x="7289" y="3276"/>
                  </a:lnTo>
                  <a:lnTo>
                    <a:pt x="8445" y="2654"/>
                  </a:lnTo>
                  <a:lnTo>
                    <a:pt x="8636" y="2298"/>
                  </a:lnTo>
                  <a:lnTo>
                    <a:pt x="8572" y="1828"/>
                  </a:lnTo>
                  <a:lnTo>
                    <a:pt x="8445" y="1676"/>
                  </a:lnTo>
                  <a:lnTo>
                    <a:pt x="7505" y="927"/>
                  </a:lnTo>
                  <a:lnTo>
                    <a:pt x="4508" y="393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2">
              <a:extLst>
                <a:ext uri="{FF2B5EF4-FFF2-40B4-BE49-F238E27FC236}">
                  <a16:creationId xmlns:a16="http://schemas.microsoft.com/office/drawing/2014/main" id="{81D1EB39-B782-4396-A918-7BB16C142F58}"/>
                </a:ext>
              </a:extLst>
            </p:cNvPr>
            <p:cNvSpPr/>
            <p:nvPr/>
          </p:nvSpPr>
          <p:spPr>
            <a:xfrm>
              <a:off x="832878" y="9874885"/>
              <a:ext cx="24765" cy="32384"/>
            </a:xfrm>
            <a:custGeom>
              <a:avLst/>
              <a:gdLst/>
              <a:ahLst/>
              <a:cxnLst/>
              <a:rect l="l" t="t" r="r" b="b"/>
              <a:pathLst>
                <a:path w="24765" h="32384">
                  <a:moveTo>
                    <a:pt x="15709" y="26073"/>
                  </a:moveTo>
                  <a:lnTo>
                    <a:pt x="14439" y="24612"/>
                  </a:lnTo>
                  <a:lnTo>
                    <a:pt x="13716" y="23558"/>
                  </a:lnTo>
                  <a:lnTo>
                    <a:pt x="13309" y="22694"/>
                  </a:lnTo>
                  <a:lnTo>
                    <a:pt x="11785" y="22656"/>
                  </a:lnTo>
                  <a:lnTo>
                    <a:pt x="1282" y="26060"/>
                  </a:lnTo>
                  <a:lnTo>
                    <a:pt x="279" y="27787"/>
                  </a:lnTo>
                  <a:lnTo>
                    <a:pt x="0" y="28181"/>
                  </a:lnTo>
                  <a:lnTo>
                    <a:pt x="685" y="29032"/>
                  </a:lnTo>
                  <a:lnTo>
                    <a:pt x="3594" y="32181"/>
                  </a:lnTo>
                  <a:lnTo>
                    <a:pt x="14058" y="30861"/>
                  </a:lnTo>
                  <a:lnTo>
                    <a:pt x="15455" y="27012"/>
                  </a:lnTo>
                  <a:lnTo>
                    <a:pt x="15709" y="26073"/>
                  </a:lnTo>
                  <a:close/>
                </a:path>
                <a:path w="24765" h="32384">
                  <a:moveTo>
                    <a:pt x="20447" y="4432"/>
                  </a:moveTo>
                  <a:lnTo>
                    <a:pt x="11823" y="0"/>
                  </a:lnTo>
                  <a:lnTo>
                    <a:pt x="8864" y="1892"/>
                  </a:lnTo>
                  <a:lnTo>
                    <a:pt x="7391" y="3200"/>
                  </a:lnTo>
                  <a:lnTo>
                    <a:pt x="7556" y="4165"/>
                  </a:lnTo>
                  <a:lnTo>
                    <a:pt x="7759" y="5943"/>
                  </a:lnTo>
                  <a:lnTo>
                    <a:pt x="7708" y="7607"/>
                  </a:lnTo>
                  <a:lnTo>
                    <a:pt x="7404" y="8521"/>
                  </a:lnTo>
                  <a:lnTo>
                    <a:pt x="9359" y="10020"/>
                  </a:lnTo>
                  <a:lnTo>
                    <a:pt x="12573" y="11531"/>
                  </a:lnTo>
                  <a:lnTo>
                    <a:pt x="14947" y="12204"/>
                  </a:lnTo>
                  <a:lnTo>
                    <a:pt x="15659" y="11836"/>
                  </a:lnTo>
                  <a:lnTo>
                    <a:pt x="18186" y="11023"/>
                  </a:lnTo>
                  <a:lnTo>
                    <a:pt x="19227" y="10795"/>
                  </a:lnTo>
                  <a:lnTo>
                    <a:pt x="19380" y="10096"/>
                  </a:lnTo>
                  <a:lnTo>
                    <a:pt x="20447" y="4432"/>
                  </a:lnTo>
                  <a:close/>
                </a:path>
                <a:path w="24765" h="32384">
                  <a:moveTo>
                    <a:pt x="24739" y="13766"/>
                  </a:moveTo>
                  <a:lnTo>
                    <a:pt x="20688" y="12407"/>
                  </a:lnTo>
                  <a:lnTo>
                    <a:pt x="19875" y="12192"/>
                  </a:lnTo>
                  <a:lnTo>
                    <a:pt x="19329" y="12484"/>
                  </a:lnTo>
                  <a:lnTo>
                    <a:pt x="18796" y="12738"/>
                  </a:lnTo>
                  <a:lnTo>
                    <a:pt x="15697" y="13931"/>
                  </a:lnTo>
                  <a:lnTo>
                    <a:pt x="14884" y="13982"/>
                  </a:lnTo>
                  <a:lnTo>
                    <a:pt x="14579" y="14859"/>
                  </a:lnTo>
                  <a:lnTo>
                    <a:pt x="14236" y="16090"/>
                  </a:lnTo>
                  <a:lnTo>
                    <a:pt x="14058" y="18859"/>
                  </a:lnTo>
                  <a:lnTo>
                    <a:pt x="14300" y="20383"/>
                  </a:lnTo>
                  <a:lnTo>
                    <a:pt x="14503" y="21386"/>
                  </a:lnTo>
                  <a:lnTo>
                    <a:pt x="15163" y="21894"/>
                  </a:lnTo>
                  <a:lnTo>
                    <a:pt x="15976" y="22771"/>
                  </a:lnTo>
                  <a:lnTo>
                    <a:pt x="17399" y="24625"/>
                  </a:lnTo>
                  <a:lnTo>
                    <a:pt x="17729" y="25209"/>
                  </a:lnTo>
                  <a:lnTo>
                    <a:pt x="19380" y="25273"/>
                  </a:lnTo>
                  <a:lnTo>
                    <a:pt x="23050" y="24815"/>
                  </a:lnTo>
                  <a:lnTo>
                    <a:pt x="24739" y="13766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3">
              <a:extLst>
                <a:ext uri="{FF2B5EF4-FFF2-40B4-BE49-F238E27FC236}">
                  <a16:creationId xmlns:a16="http://schemas.microsoft.com/office/drawing/2014/main" id="{91A7763B-7DED-40A1-A2BD-1B05983F4FFA}"/>
                </a:ext>
              </a:extLst>
            </p:cNvPr>
            <p:cNvSpPr/>
            <p:nvPr/>
          </p:nvSpPr>
          <p:spPr>
            <a:xfrm>
              <a:off x="838060" y="9875901"/>
              <a:ext cx="17780" cy="26670"/>
            </a:xfrm>
            <a:custGeom>
              <a:avLst/>
              <a:gdLst/>
              <a:ahLst/>
              <a:cxnLst/>
              <a:rect l="l" t="t" r="r" b="b"/>
              <a:pathLst>
                <a:path w="17780" h="26670">
                  <a:moveTo>
                    <a:pt x="2578" y="4927"/>
                  </a:moveTo>
                  <a:lnTo>
                    <a:pt x="2286" y="2476"/>
                  </a:lnTo>
                  <a:lnTo>
                    <a:pt x="1803" y="266"/>
                  </a:lnTo>
                  <a:lnTo>
                    <a:pt x="901" y="0"/>
                  </a:lnTo>
                  <a:lnTo>
                    <a:pt x="0" y="546"/>
                  </a:lnTo>
                  <a:lnTo>
                    <a:pt x="1435" y="8280"/>
                  </a:lnTo>
                  <a:lnTo>
                    <a:pt x="1917" y="8216"/>
                  </a:lnTo>
                  <a:lnTo>
                    <a:pt x="2070" y="7924"/>
                  </a:lnTo>
                  <a:lnTo>
                    <a:pt x="2540" y="6591"/>
                  </a:lnTo>
                  <a:lnTo>
                    <a:pt x="2578" y="4927"/>
                  </a:lnTo>
                  <a:close/>
                </a:path>
                <a:path w="17780" h="26670">
                  <a:moveTo>
                    <a:pt x="13335" y="25628"/>
                  </a:moveTo>
                  <a:lnTo>
                    <a:pt x="8293" y="19812"/>
                  </a:lnTo>
                  <a:lnTo>
                    <a:pt x="8051" y="19824"/>
                  </a:lnTo>
                  <a:lnTo>
                    <a:pt x="7874" y="20015"/>
                  </a:lnTo>
                  <a:lnTo>
                    <a:pt x="7823" y="20878"/>
                  </a:lnTo>
                  <a:lnTo>
                    <a:pt x="7988" y="21386"/>
                  </a:lnTo>
                  <a:lnTo>
                    <a:pt x="13335" y="26606"/>
                  </a:lnTo>
                  <a:lnTo>
                    <a:pt x="13335" y="25628"/>
                  </a:lnTo>
                  <a:close/>
                </a:path>
                <a:path w="17780" h="26670">
                  <a:moveTo>
                    <a:pt x="17386" y="9626"/>
                  </a:moveTo>
                  <a:lnTo>
                    <a:pt x="17259" y="9410"/>
                  </a:lnTo>
                  <a:lnTo>
                    <a:pt x="15697" y="9461"/>
                  </a:lnTo>
                  <a:lnTo>
                    <a:pt x="13525" y="9867"/>
                  </a:lnTo>
                  <a:lnTo>
                    <a:pt x="13004" y="9994"/>
                  </a:lnTo>
                  <a:lnTo>
                    <a:pt x="10490" y="10820"/>
                  </a:lnTo>
                  <a:lnTo>
                    <a:pt x="9029" y="11582"/>
                  </a:lnTo>
                  <a:lnTo>
                    <a:pt x="8610" y="12001"/>
                  </a:lnTo>
                  <a:lnTo>
                    <a:pt x="8877" y="12877"/>
                  </a:lnTo>
                  <a:lnTo>
                    <a:pt x="9207" y="12992"/>
                  </a:lnTo>
                  <a:lnTo>
                    <a:pt x="10515" y="12915"/>
                  </a:lnTo>
                  <a:lnTo>
                    <a:pt x="17386" y="9626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4">
              <a:extLst>
                <a:ext uri="{FF2B5EF4-FFF2-40B4-BE49-F238E27FC236}">
                  <a16:creationId xmlns:a16="http://schemas.microsoft.com/office/drawing/2014/main" id="{3A1BCDFB-A7A8-4F8B-AE3E-68BA1B1D08D8}"/>
                </a:ext>
              </a:extLst>
            </p:cNvPr>
            <p:cNvSpPr/>
            <p:nvPr/>
          </p:nvSpPr>
          <p:spPr>
            <a:xfrm>
              <a:off x="834437" y="9887440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5905" y="0"/>
                  </a:moveTo>
                  <a:lnTo>
                    <a:pt x="1447" y="1168"/>
                  </a:lnTo>
                  <a:lnTo>
                    <a:pt x="0" y="3048"/>
                  </a:lnTo>
                  <a:lnTo>
                    <a:pt x="901" y="6553"/>
                  </a:lnTo>
                  <a:lnTo>
                    <a:pt x="3086" y="7505"/>
                  </a:lnTo>
                  <a:lnTo>
                    <a:pt x="7543" y="6337"/>
                  </a:lnTo>
                  <a:lnTo>
                    <a:pt x="8991" y="4457"/>
                  </a:lnTo>
                  <a:lnTo>
                    <a:pt x="8534" y="2705"/>
                  </a:lnTo>
                  <a:lnTo>
                    <a:pt x="8077" y="952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F4C7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35">
              <a:extLst>
                <a:ext uri="{FF2B5EF4-FFF2-40B4-BE49-F238E27FC236}">
                  <a16:creationId xmlns:a16="http://schemas.microsoft.com/office/drawing/2014/main" id="{80DA7769-5690-4134-86FB-1800D54DDD04}"/>
                </a:ext>
              </a:extLst>
            </p:cNvPr>
            <p:cNvSpPr/>
            <p:nvPr/>
          </p:nvSpPr>
          <p:spPr>
            <a:xfrm>
              <a:off x="590574" y="9898343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3721" y="0"/>
                  </a:moveTo>
                  <a:lnTo>
                    <a:pt x="0" y="5943"/>
                  </a:lnTo>
                  <a:lnTo>
                    <a:pt x="0" y="7518"/>
                  </a:lnTo>
                  <a:lnTo>
                    <a:pt x="4241" y="622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36">
              <a:extLst>
                <a:ext uri="{FF2B5EF4-FFF2-40B4-BE49-F238E27FC236}">
                  <a16:creationId xmlns:a16="http://schemas.microsoft.com/office/drawing/2014/main" id="{A758D391-35DA-4278-9169-C8F9D6D0D1C3}"/>
                </a:ext>
              </a:extLst>
            </p:cNvPr>
            <p:cNvSpPr/>
            <p:nvPr/>
          </p:nvSpPr>
          <p:spPr>
            <a:xfrm>
              <a:off x="582142" y="9875240"/>
              <a:ext cx="17145" cy="27305"/>
            </a:xfrm>
            <a:custGeom>
              <a:avLst/>
              <a:gdLst/>
              <a:ahLst/>
              <a:cxnLst/>
              <a:rect l="l" t="t" r="r" b="b"/>
              <a:pathLst>
                <a:path w="17145" h="27304">
                  <a:moveTo>
                    <a:pt x="11391" y="23355"/>
                  </a:moveTo>
                  <a:lnTo>
                    <a:pt x="7937" y="14947"/>
                  </a:lnTo>
                  <a:lnTo>
                    <a:pt x="7264" y="15316"/>
                  </a:lnTo>
                  <a:lnTo>
                    <a:pt x="5994" y="15468"/>
                  </a:lnTo>
                  <a:lnTo>
                    <a:pt x="3911" y="14884"/>
                  </a:lnTo>
                  <a:lnTo>
                    <a:pt x="2819" y="15684"/>
                  </a:lnTo>
                  <a:lnTo>
                    <a:pt x="0" y="18199"/>
                  </a:lnTo>
                  <a:lnTo>
                    <a:pt x="1651" y="22186"/>
                  </a:lnTo>
                  <a:lnTo>
                    <a:pt x="3594" y="26797"/>
                  </a:lnTo>
                  <a:lnTo>
                    <a:pt x="7962" y="27012"/>
                  </a:lnTo>
                  <a:lnTo>
                    <a:pt x="9080" y="27000"/>
                  </a:lnTo>
                  <a:lnTo>
                    <a:pt x="9232" y="26543"/>
                  </a:lnTo>
                  <a:lnTo>
                    <a:pt x="9893" y="24803"/>
                  </a:lnTo>
                  <a:lnTo>
                    <a:pt x="10718" y="23749"/>
                  </a:lnTo>
                  <a:lnTo>
                    <a:pt x="11391" y="23355"/>
                  </a:lnTo>
                  <a:close/>
                </a:path>
                <a:path w="17145" h="27304">
                  <a:moveTo>
                    <a:pt x="17145" y="8559"/>
                  </a:moveTo>
                  <a:lnTo>
                    <a:pt x="16687" y="7937"/>
                  </a:lnTo>
                  <a:lnTo>
                    <a:pt x="16370" y="6451"/>
                  </a:lnTo>
                  <a:lnTo>
                    <a:pt x="16205" y="3873"/>
                  </a:lnTo>
                  <a:lnTo>
                    <a:pt x="15011" y="2921"/>
                  </a:lnTo>
                  <a:lnTo>
                    <a:pt x="10782" y="0"/>
                  </a:lnTo>
                  <a:lnTo>
                    <a:pt x="2590" y="6667"/>
                  </a:lnTo>
                  <a:lnTo>
                    <a:pt x="4102" y="10998"/>
                  </a:lnTo>
                  <a:lnTo>
                    <a:pt x="4813" y="12484"/>
                  </a:lnTo>
                  <a:lnTo>
                    <a:pt x="5613" y="12611"/>
                  </a:lnTo>
                  <a:lnTo>
                    <a:pt x="7480" y="12979"/>
                  </a:lnTo>
                  <a:lnTo>
                    <a:pt x="8242" y="13576"/>
                  </a:lnTo>
                  <a:lnTo>
                    <a:pt x="9169" y="12827"/>
                  </a:lnTo>
                  <a:lnTo>
                    <a:pt x="10756" y="11607"/>
                  </a:lnTo>
                  <a:lnTo>
                    <a:pt x="13779" y="9740"/>
                  </a:lnTo>
                  <a:lnTo>
                    <a:pt x="15824" y="8978"/>
                  </a:lnTo>
                  <a:lnTo>
                    <a:pt x="17145" y="8559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37">
              <a:extLst>
                <a:ext uri="{FF2B5EF4-FFF2-40B4-BE49-F238E27FC236}">
                  <a16:creationId xmlns:a16="http://schemas.microsoft.com/office/drawing/2014/main" id="{CD7AAD64-8DFF-454D-9907-1CFB345AC09A}"/>
                </a:ext>
              </a:extLst>
            </p:cNvPr>
            <p:cNvSpPr/>
            <p:nvPr/>
          </p:nvSpPr>
          <p:spPr>
            <a:xfrm>
              <a:off x="582105" y="9887276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09">
                  <a:moveTo>
                    <a:pt x="1816" y="0"/>
                  </a:moveTo>
                  <a:lnTo>
                    <a:pt x="0" y="660"/>
                  </a:lnTo>
                  <a:lnTo>
                    <a:pt x="609" y="1892"/>
                  </a:lnTo>
                  <a:lnTo>
                    <a:pt x="6019" y="3428"/>
                  </a:lnTo>
                  <a:lnTo>
                    <a:pt x="7302" y="3276"/>
                  </a:lnTo>
                  <a:lnTo>
                    <a:pt x="8458" y="2654"/>
                  </a:lnTo>
                  <a:lnTo>
                    <a:pt x="8648" y="2298"/>
                  </a:lnTo>
                  <a:lnTo>
                    <a:pt x="8585" y="1828"/>
                  </a:lnTo>
                  <a:lnTo>
                    <a:pt x="8458" y="1676"/>
                  </a:lnTo>
                  <a:lnTo>
                    <a:pt x="7518" y="927"/>
                  </a:lnTo>
                  <a:lnTo>
                    <a:pt x="4521" y="393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38">
              <a:extLst>
                <a:ext uri="{FF2B5EF4-FFF2-40B4-BE49-F238E27FC236}">
                  <a16:creationId xmlns:a16="http://schemas.microsoft.com/office/drawing/2014/main" id="{1D39F68D-5B2C-47AB-A9EF-90DC97A74BF5}"/>
                </a:ext>
              </a:extLst>
            </p:cNvPr>
            <p:cNvSpPr/>
            <p:nvPr/>
          </p:nvSpPr>
          <p:spPr>
            <a:xfrm>
              <a:off x="593064" y="9874885"/>
              <a:ext cx="24765" cy="32384"/>
            </a:xfrm>
            <a:custGeom>
              <a:avLst/>
              <a:gdLst/>
              <a:ahLst/>
              <a:cxnLst/>
              <a:rect l="l" t="t" r="r" b="b"/>
              <a:pathLst>
                <a:path w="24765" h="32384">
                  <a:moveTo>
                    <a:pt x="15709" y="26073"/>
                  </a:moveTo>
                  <a:lnTo>
                    <a:pt x="14439" y="24612"/>
                  </a:lnTo>
                  <a:lnTo>
                    <a:pt x="13716" y="23558"/>
                  </a:lnTo>
                  <a:lnTo>
                    <a:pt x="13309" y="22694"/>
                  </a:lnTo>
                  <a:lnTo>
                    <a:pt x="11785" y="22656"/>
                  </a:lnTo>
                  <a:lnTo>
                    <a:pt x="1282" y="26060"/>
                  </a:lnTo>
                  <a:lnTo>
                    <a:pt x="279" y="27787"/>
                  </a:lnTo>
                  <a:lnTo>
                    <a:pt x="0" y="28181"/>
                  </a:lnTo>
                  <a:lnTo>
                    <a:pt x="685" y="29032"/>
                  </a:lnTo>
                  <a:lnTo>
                    <a:pt x="3594" y="32181"/>
                  </a:lnTo>
                  <a:lnTo>
                    <a:pt x="14058" y="30861"/>
                  </a:lnTo>
                  <a:lnTo>
                    <a:pt x="15455" y="27012"/>
                  </a:lnTo>
                  <a:lnTo>
                    <a:pt x="15709" y="26073"/>
                  </a:lnTo>
                  <a:close/>
                </a:path>
                <a:path w="24765" h="32384">
                  <a:moveTo>
                    <a:pt x="20447" y="4432"/>
                  </a:moveTo>
                  <a:lnTo>
                    <a:pt x="11823" y="0"/>
                  </a:lnTo>
                  <a:lnTo>
                    <a:pt x="8864" y="1892"/>
                  </a:lnTo>
                  <a:lnTo>
                    <a:pt x="7391" y="3200"/>
                  </a:lnTo>
                  <a:lnTo>
                    <a:pt x="7505" y="3810"/>
                  </a:lnTo>
                  <a:lnTo>
                    <a:pt x="7759" y="5943"/>
                  </a:lnTo>
                  <a:lnTo>
                    <a:pt x="7708" y="7607"/>
                  </a:lnTo>
                  <a:lnTo>
                    <a:pt x="7404" y="8521"/>
                  </a:lnTo>
                  <a:lnTo>
                    <a:pt x="7810" y="8851"/>
                  </a:lnTo>
                  <a:lnTo>
                    <a:pt x="9359" y="10020"/>
                  </a:lnTo>
                  <a:lnTo>
                    <a:pt x="12573" y="11531"/>
                  </a:lnTo>
                  <a:lnTo>
                    <a:pt x="14947" y="12204"/>
                  </a:lnTo>
                  <a:lnTo>
                    <a:pt x="15659" y="11836"/>
                  </a:lnTo>
                  <a:lnTo>
                    <a:pt x="18186" y="11023"/>
                  </a:lnTo>
                  <a:lnTo>
                    <a:pt x="19227" y="10795"/>
                  </a:lnTo>
                  <a:lnTo>
                    <a:pt x="19380" y="10096"/>
                  </a:lnTo>
                  <a:lnTo>
                    <a:pt x="20447" y="4432"/>
                  </a:lnTo>
                  <a:close/>
                </a:path>
                <a:path w="24765" h="32384">
                  <a:moveTo>
                    <a:pt x="24739" y="13766"/>
                  </a:moveTo>
                  <a:lnTo>
                    <a:pt x="20688" y="12407"/>
                  </a:lnTo>
                  <a:lnTo>
                    <a:pt x="19875" y="12192"/>
                  </a:lnTo>
                  <a:lnTo>
                    <a:pt x="19329" y="12484"/>
                  </a:lnTo>
                  <a:lnTo>
                    <a:pt x="18796" y="12738"/>
                  </a:lnTo>
                  <a:lnTo>
                    <a:pt x="15697" y="13931"/>
                  </a:lnTo>
                  <a:lnTo>
                    <a:pt x="14884" y="13982"/>
                  </a:lnTo>
                  <a:lnTo>
                    <a:pt x="14579" y="14859"/>
                  </a:lnTo>
                  <a:lnTo>
                    <a:pt x="14236" y="16090"/>
                  </a:lnTo>
                  <a:lnTo>
                    <a:pt x="14058" y="18859"/>
                  </a:lnTo>
                  <a:lnTo>
                    <a:pt x="14300" y="20383"/>
                  </a:lnTo>
                  <a:lnTo>
                    <a:pt x="14503" y="21386"/>
                  </a:lnTo>
                  <a:lnTo>
                    <a:pt x="15163" y="21894"/>
                  </a:lnTo>
                  <a:lnTo>
                    <a:pt x="15976" y="22771"/>
                  </a:lnTo>
                  <a:lnTo>
                    <a:pt x="17399" y="24625"/>
                  </a:lnTo>
                  <a:lnTo>
                    <a:pt x="17729" y="25209"/>
                  </a:lnTo>
                  <a:lnTo>
                    <a:pt x="19380" y="25273"/>
                  </a:lnTo>
                  <a:lnTo>
                    <a:pt x="23050" y="24815"/>
                  </a:lnTo>
                  <a:lnTo>
                    <a:pt x="24739" y="13766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9">
              <a:extLst>
                <a:ext uri="{FF2B5EF4-FFF2-40B4-BE49-F238E27FC236}">
                  <a16:creationId xmlns:a16="http://schemas.microsoft.com/office/drawing/2014/main" id="{0E399F2D-EAA0-4BAC-A377-76BEFEC8E34A}"/>
                </a:ext>
              </a:extLst>
            </p:cNvPr>
            <p:cNvSpPr/>
            <p:nvPr/>
          </p:nvSpPr>
          <p:spPr>
            <a:xfrm>
              <a:off x="598246" y="9875901"/>
              <a:ext cx="17780" cy="26670"/>
            </a:xfrm>
            <a:custGeom>
              <a:avLst/>
              <a:gdLst/>
              <a:ahLst/>
              <a:cxnLst/>
              <a:rect l="l" t="t" r="r" b="b"/>
              <a:pathLst>
                <a:path w="17779" h="26670">
                  <a:moveTo>
                    <a:pt x="2578" y="4927"/>
                  </a:moveTo>
                  <a:lnTo>
                    <a:pt x="2286" y="2476"/>
                  </a:lnTo>
                  <a:lnTo>
                    <a:pt x="1803" y="266"/>
                  </a:lnTo>
                  <a:lnTo>
                    <a:pt x="901" y="0"/>
                  </a:lnTo>
                  <a:lnTo>
                    <a:pt x="0" y="546"/>
                  </a:lnTo>
                  <a:lnTo>
                    <a:pt x="1435" y="8280"/>
                  </a:lnTo>
                  <a:lnTo>
                    <a:pt x="1917" y="8216"/>
                  </a:lnTo>
                  <a:lnTo>
                    <a:pt x="2070" y="7924"/>
                  </a:lnTo>
                  <a:lnTo>
                    <a:pt x="2540" y="6591"/>
                  </a:lnTo>
                  <a:lnTo>
                    <a:pt x="2578" y="4927"/>
                  </a:lnTo>
                  <a:close/>
                </a:path>
                <a:path w="17779" h="26670">
                  <a:moveTo>
                    <a:pt x="13335" y="25628"/>
                  </a:moveTo>
                  <a:lnTo>
                    <a:pt x="8293" y="19812"/>
                  </a:lnTo>
                  <a:lnTo>
                    <a:pt x="8051" y="19824"/>
                  </a:lnTo>
                  <a:lnTo>
                    <a:pt x="7874" y="20015"/>
                  </a:lnTo>
                  <a:lnTo>
                    <a:pt x="7823" y="20878"/>
                  </a:lnTo>
                  <a:lnTo>
                    <a:pt x="7988" y="21386"/>
                  </a:lnTo>
                  <a:lnTo>
                    <a:pt x="13335" y="26606"/>
                  </a:lnTo>
                  <a:lnTo>
                    <a:pt x="13335" y="25628"/>
                  </a:lnTo>
                  <a:close/>
                </a:path>
                <a:path w="17779" h="26670">
                  <a:moveTo>
                    <a:pt x="17386" y="9626"/>
                  </a:moveTo>
                  <a:lnTo>
                    <a:pt x="17259" y="9410"/>
                  </a:lnTo>
                  <a:lnTo>
                    <a:pt x="15697" y="9461"/>
                  </a:lnTo>
                  <a:lnTo>
                    <a:pt x="13525" y="9867"/>
                  </a:lnTo>
                  <a:lnTo>
                    <a:pt x="13004" y="9994"/>
                  </a:lnTo>
                  <a:lnTo>
                    <a:pt x="10490" y="10820"/>
                  </a:lnTo>
                  <a:lnTo>
                    <a:pt x="9029" y="11582"/>
                  </a:lnTo>
                  <a:lnTo>
                    <a:pt x="8610" y="12001"/>
                  </a:lnTo>
                  <a:lnTo>
                    <a:pt x="8877" y="12877"/>
                  </a:lnTo>
                  <a:lnTo>
                    <a:pt x="9207" y="12992"/>
                  </a:lnTo>
                  <a:lnTo>
                    <a:pt x="10515" y="12915"/>
                  </a:lnTo>
                  <a:lnTo>
                    <a:pt x="17386" y="9626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0">
              <a:extLst>
                <a:ext uri="{FF2B5EF4-FFF2-40B4-BE49-F238E27FC236}">
                  <a16:creationId xmlns:a16="http://schemas.microsoft.com/office/drawing/2014/main" id="{B252DD7A-0985-41BF-8F4A-EC65D9F5D91E}"/>
                </a:ext>
              </a:extLst>
            </p:cNvPr>
            <p:cNvSpPr/>
            <p:nvPr/>
          </p:nvSpPr>
          <p:spPr>
            <a:xfrm>
              <a:off x="594620" y="9887440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5905" y="0"/>
                  </a:moveTo>
                  <a:lnTo>
                    <a:pt x="1447" y="1168"/>
                  </a:lnTo>
                  <a:lnTo>
                    <a:pt x="0" y="3048"/>
                  </a:lnTo>
                  <a:lnTo>
                    <a:pt x="901" y="6553"/>
                  </a:lnTo>
                  <a:lnTo>
                    <a:pt x="3086" y="7505"/>
                  </a:lnTo>
                  <a:lnTo>
                    <a:pt x="7543" y="6337"/>
                  </a:lnTo>
                  <a:lnTo>
                    <a:pt x="8991" y="4457"/>
                  </a:lnTo>
                  <a:lnTo>
                    <a:pt x="8534" y="2705"/>
                  </a:lnTo>
                  <a:lnTo>
                    <a:pt x="8077" y="952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F4C7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1">
              <a:extLst>
                <a:ext uri="{FF2B5EF4-FFF2-40B4-BE49-F238E27FC236}">
                  <a16:creationId xmlns:a16="http://schemas.microsoft.com/office/drawing/2014/main" id="{B77D17AC-5649-457D-B344-B0B5C3589A90}"/>
                </a:ext>
              </a:extLst>
            </p:cNvPr>
            <p:cNvSpPr/>
            <p:nvPr/>
          </p:nvSpPr>
          <p:spPr>
            <a:xfrm>
              <a:off x="710929" y="9787008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3721" y="0"/>
                  </a:moveTo>
                  <a:lnTo>
                    <a:pt x="0" y="5943"/>
                  </a:lnTo>
                  <a:lnTo>
                    <a:pt x="0" y="7518"/>
                  </a:lnTo>
                  <a:lnTo>
                    <a:pt x="4241" y="622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2">
              <a:extLst>
                <a:ext uri="{FF2B5EF4-FFF2-40B4-BE49-F238E27FC236}">
                  <a16:creationId xmlns:a16="http://schemas.microsoft.com/office/drawing/2014/main" id="{E54B4759-1FE1-4174-973D-EC6FF330CE73}"/>
                </a:ext>
              </a:extLst>
            </p:cNvPr>
            <p:cNvSpPr/>
            <p:nvPr/>
          </p:nvSpPr>
          <p:spPr>
            <a:xfrm>
              <a:off x="702500" y="9763899"/>
              <a:ext cx="17145" cy="27305"/>
            </a:xfrm>
            <a:custGeom>
              <a:avLst/>
              <a:gdLst/>
              <a:ahLst/>
              <a:cxnLst/>
              <a:rect l="l" t="t" r="r" b="b"/>
              <a:pathLst>
                <a:path w="17145" h="27304">
                  <a:moveTo>
                    <a:pt x="11391" y="23355"/>
                  </a:moveTo>
                  <a:lnTo>
                    <a:pt x="7937" y="14947"/>
                  </a:lnTo>
                  <a:lnTo>
                    <a:pt x="7251" y="15316"/>
                  </a:lnTo>
                  <a:lnTo>
                    <a:pt x="5994" y="15468"/>
                  </a:lnTo>
                  <a:lnTo>
                    <a:pt x="3911" y="14884"/>
                  </a:lnTo>
                  <a:lnTo>
                    <a:pt x="2819" y="15684"/>
                  </a:lnTo>
                  <a:lnTo>
                    <a:pt x="0" y="18199"/>
                  </a:lnTo>
                  <a:lnTo>
                    <a:pt x="1651" y="22186"/>
                  </a:lnTo>
                  <a:lnTo>
                    <a:pt x="3594" y="26797"/>
                  </a:lnTo>
                  <a:lnTo>
                    <a:pt x="7962" y="27025"/>
                  </a:lnTo>
                  <a:lnTo>
                    <a:pt x="9080" y="27000"/>
                  </a:lnTo>
                  <a:lnTo>
                    <a:pt x="9232" y="26543"/>
                  </a:lnTo>
                  <a:lnTo>
                    <a:pt x="9893" y="24803"/>
                  </a:lnTo>
                  <a:lnTo>
                    <a:pt x="10718" y="23749"/>
                  </a:lnTo>
                  <a:lnTo>
                    <a:pt x="11391" y="23355"/>
                  </a:lnTo>
                  <a:close/>
                </a:path>
                <a:path w="17145" h="27304">
                  <a:moveTo>
                    <a:pt x="17145" y="8559"/>
                  </a:moveTo>
                  <a:lnTo>
                    <a:pt x="16687" y="7937"/>
                  </a:lnTo>
                  <a:lnTo>
                    <a:pt x="16370" y="6451"/>
                  </a:lnTo>
                  <a:lnTo>
                    <a:pt x="16205" y="3873"/>
                  </a:lnTo>
                  <a:lnTo>
                    <a:pt x="15011" y="2921"/>
                  </a:lnTo>
                  <a:lnTo>
                    <a:pt x="10782" y="0"/>
                  </a:lnTo>
                  <a:lnTo>
                    <a:pt x="2590" y="6667"/>
                  </a:lnTo>
                  <a:lnTo>
                    <a:pt x="4114" y="10998"/>
                  </a:lnTo>
                  <a:lnTo>
                    <a:pt x="4813" y="12484"/>
                  </a:lnTo>
                  <a:lnTo>
                    <a:pt x="5613" y="12611"/>
                  </a:lnTo>
                  <a:lnTo>
                    <a:pt x="7480" y="12979"/>
                  </a:lnTo>
                  <a:lnTo>
                    <a:pt x="8242" y="13576"/>
                  </a:lnTo>
                  <a:lnTo>
                    <a:pt x="9169" y="12827"/>
                  </a:lnTo>
                  <a:lnTo>
                    <a:pt x="10756" y="11607"/>
                  </a:lnTo>
                  <a:lnTo>
                    <a:pt x="13779" y="9740"/>
                  </a:lnTo>
                  <a:lnTo>
                    <a:pt x="15836" y="8978"/>
                  </a:lnTo>
                  <a:lnTo>
                    <a:pt x="17145" y="8559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43">
              <a:extLst>
                <a:ext uri="{FF2B5EF4-FFF2-40B4-BE49-F238E27FC236}">
                  <a16:creationId xmlns:a16="http://schemas.microsoft.com/office/drawing/2014/main" id="{32226D62-3C4E-43D5-858E-4657A28B71A9}"/>
                </a:ext>
              </a:extLst>
            </p:cNvPr>
            <p:cNvSpPr/>
            <p:nvPr/>
          </p:nvSpPr>
          <p:spPr>
            <a:xfrm>
              <a:off x="702461" y="9775939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09">
                  <a:moveTo>
                    <a:pt x="1816" y="0"/>
                  </a:moveTo>
                  <a:lnTo>
                    <a:pt x="0" y="660"/>
                  </a:lnTo>
                  <a:lnTo>
                    <a:pt x="609" y="1892"/>
                  </a:lnTo>
                  <a:lnTo>
                    <a:pt x="6019" y="3428"/>
                  </a:lnTo>
                  <a:lnTo>
                    <a:pt x="7302" y="3276"/>
                  </a:lnTo>
                  <a:lnTo>
                    <a:pt x="8458" y="2654"/>
                  </a:lnTo>
                  <a:lnTo>
                    <a:pt x="8648" y="2298"/>
                  </a:lnTo>
                  <a:lnTo>
                    <a:pt x="8585" y="1828"/>
                  </a:lnTo>
                  <a:lnTo>
                    <a:pt x="8458" y="1676"/>
                  </a:lnTo>
                  <a:lnTo>
                    <a:pt x="7518" y="939"/>
                  </a:lnTo>
                  <a:lnTo>
                    <a:pt x="4521" y="393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44">
              <a:extLst>
                <a:ext uri="{FF2B5EF4-FFF2-40B4-BE49-F238E27FC236}">
                  <a16:creationId xmlns:a16="http://schemas.microsoft.com/office/drawing/2014/main" id="{67E0DC91-2438-4B02-918C-3AC00F9BC825}"/>
                </a:ext>
              </a:extLst>
            </p:cNvPr>
            <p:cNvSpPr/>
            <p:nvPr/>
          </p:nvSpPr>
          <p:spPr>
            <a:xfrm>
              <a:off x="713409" y="9763556"/>
              <a:ext cx="24765" cy="32384"/>
            </a:xfrm>
            <a:custGeom>
              <a:avLst/>
              <a:gdLst/>
              <a:ahLst/>
              <a:cxnLst/>
              <a:rect l="l" t="t" r="r" b="b"/>
              <a:pathLst>
                <a:path w="24765" h="32384">
                  <a:moveTo>
                    <a:pt x="15709" y="26060"/>
                  </a:moveTo>
                  <a:lnTo>
                    <a:pt x="14439" y="24599"/>
                  </a:lnTo>
                  <a:lnTo>
                    <a:pt x="13716" y="23545"/>
                  </a:lnTo>
                  <a:lnTo>
                    <a:pt x="13309" y="22682"/>
                  </a:lnTo>
                  <a:lnTo>
                    <a:pt x="11785" y="22644"/>
                  </a:lnTo>
                  <a:lnTo>
                    <a:pt x="1282" y="26047"/>
                  </a:lnTo>
                  <a:lnTo>
                    <a:pt x="279" y="27774"/>
                  </a:lnTo>
                  <a:lnTo>
                    <a:pt x="0" y="28168"/>
                  </a:lnTo>
                  <a:lnTo>
                    <a:pt x="685" y="29019"/>
                  </a:lnTo>
                  <a:lnTo>
                    <a:pt x="3594" y="32169"/>
                  </a:lnTo>
                  <a:lnTo>
                    <a:pt x="14058" y="30848"/>
                  </a:lnTo>
                  <a:lnTo>
                    <a:pt x="15455" y="27000"/>
                  </a:lnTo>
                  <a:lnTo>
                    <a:pt x="15709" y="26060"/>
                  </a:lnTo>
                  <a:close/>
                </a:path>
                <a:path w="24765" h="32384">
                  <a:moveTo>
                    <a:pt x="20459" y="4432"/>
                  </a:moveTo>
                  <a:lnTo>
                    <a:pt x="11849" y="0"/>
                  </a:lnTo>
                  <a:lnTo>
                    <a:pt x="8877" y="1879"/>
                  </a:lnTo>
                  <a:lnTo>
                    <a:pt x="7404" y="3187"/>
                  </a:lnTo>
                  <a:lnTo>
                    <a:pt x="7531" y="3797"/>
                  </a:lnTo>
                  <a:lnTo>
                    <a:pt x="7772" y="5930"/>
                  </a:lnTo>
                  <a:lnTo>
                    <a:pt x="7721" y="7594"/>
                  </a:lnTo>
                  <a:lnTo>
                    <a:pt x="7416" y="8521"/>
                  </a:lnTo>
                  <a:lnTo>
                    <a:pt x="9372" y="10007"/>
                  </a:lnTo>
                  <a:lnTo>
                    <a:pt x="12585" y="11518"/>
                  </a:lnTo>
                  <a:lnTo>
                    <a:pt x="14960" y="12204"/>
                  </a:lnTo>
                  <a:lnTo>
                    <a:pt x="15671" y="11823"/>
                  </a:lnTo>
                  <a:lnTo>
                    <a:pt x="18199" y="11010"/>
                  </a:lnTo>
                  <a:lnTo>
                    <a:pt x="19240" y="10782"/>
                  </a:lnTo>
                  <a:lnTo>
                    <a:pt x="19392" y="10083"/>
                  </a:lnTo>
                  <a:lnTo>
                    <a:pt x="20459" y="4432"/>
                  </a:lnTo>
                  <a:close/>
                </a:path>
                <a:path w="24765" h="32384">
                  <a:moveTo>
                    <a:pt x="24739" y="13754"/>
                  </a:moveTo>
                  <a:lnTo>
                    <a:pt x="20701" y="12395"/>
                  </a:lnTo>
                  <a:lnTo>
                    <a:pt x="19888" y="12179"/>
                  </a:lnTo>
                  <a:lnTo>
                    <a:pt x="19342" y="12471"/>
                  </a:lnTo>
                  <a:lnTo>
                    <a:pt x="18440" y="12877"/>
                  </a:lnTo>
                  <a:lnTo>
                    <a:pt x="15709" y="13919"/>
                  </a:lnTo>
                  <a:lnTo>
                    <a:pt x="14897" y="13970"/>
                  </a:lnTo>
                  <a:lnTo>
                    <a:pt x="14592" y="14846"/>
                  </a:lnTo>
                  <a:lnTo>
                    <a:pt x="14249" y="16078"/>
                  </a:lnTo>
                  <a:lnTo>
                    <a:pt x="14071" y="18846"/>
                  </a:lnTo>
                  <a:lnTo>
                    <a:pt x="14312" y="20370"/>
                  </a:lnTo>
                  <a:lnTo>
                    <a:pt x="14516" y="21374"/>
                  </a:lnTo>
                  <a:lnTo>
                    <a:pt x="15176" y="21882"/>
                  </a:lnTo>
                  <a:lnTo>
                    <a:pt x="15989" y="22758"/>
                  </a:lnTo>
                  <a:lnTo>
                    <a:pt x="17411" y="24612"/>
                  </a:lnTo>
                  <a:lnTo>
                    <a:pt x="17741" y="25196"/>
                  </a:lnTo>
                  <a:lnTo>
                    <a:pt x="19392" y="25260"/>
                  </a:lnTo>
                  <a:lnTo>
                    <a:pt x="23063" y="24803"/>
                  </a:lnTo>
                  <a:lnTo>
                    <a:pt x="24739" y="13754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45">
              <a:extLst>
                <a:ext uri="{FF2B5EF4-FFF2-40B4-BE49-F238E27FC236}">
                  <a16:creationId xmlns:a16="http://schemas.microsoft.com/office/drawing/2014/main" id="{81183C31-DDA2-4319-AD39-53C5EC855FC1}"/>
                </a:ext>
              </a:extLst>
            </p:cNvPr>
            <p:cNvSpPr/>
            <p:nvPr/>
          </p:nvSpPr>
          <p:spPr>
            <a:xfrm>
              <a:off x="718604" y="9764560"/>
              <a:ext cx="17780" cy="26670"/>
            </a:xfrm>
            <a:custGeom>
              <a:avLst/>
              <a:gdLst/>
              <a:ahLst/>
              <a:cxnLst/>
              <a:rect l="l" t="t" r="r" b="b"/>
              <a:pathLst>
                <a:path w="17779" h="26670">
                  <a:moveTo>
                    <a:pt x="2578" y="4927"/>
                  </a:moveTo>
                  <a:lnTo>
                    <a:pt x="2286" y="2476"/>
                  </a:lnTo>
                  <a:lnTo>
                    <a:pt x="1803" y="266"/>
                  </a:lnTo>
                  <a:lnTo>
                    <a:pt x="901" y="0"/>
                  </a:lnTo>
                  <a:lnTo>
                    <a:pt x="0" y="546"/>
                  </a:lnTo>
                  <a:lnTo>
                    <a:pt x="1435" y="8267"/>
                  </a:lnTo>
                  <a:lnTo>
                    <a:pt x="1917" y="8216"/>
                  </a:lnTo>
                  <a:lnTo>
                    <a:pt x="2070" y="7924"/>
                  </a:lnTo>
                  <a:lnTo>
                    <a:pt x="2527" y="6578"/>
                  </a:lnTo>
                  <a:lnTo>
                    <a:pt x="2578" y="4927"/>
                  </a:lnTo>
                  <a:close/>
                </a:path>
                <a:path w="17779" h="26670">
                  <a:moveTo>
                    <a:pt x="13322" y="25641"/>
                  </a:moveTo>
                  <a:lnTo>
                    <a:pt x="8280" y="19824"/>
                  </a:lnTo>
                  <a:lnTo>
                    <a:pt x="8039" y="19837"/>
                  </a:lnTo>
                  <a:lnTo>
                    <a:pt x="7861" y="20027"/>
                  </a:lnTo>
                  <a:lnTo>
                    <a:pt x="7823" y="20891"/>
                  </a:lnTo>
                  <a:lnTo>
                    <a:pt x="7975" y="21399"/>
                  </a:lnTo>
                  <a:lnTo>
                    <a:pt x="13322" y="26619"/>
                  </a:lnTo>
                  <a:lnTo>
                    <a:pt x="13322" y="25641"/>
                  </a:lnTo>
                  <a:close/>
                </a:path>
                <a:path w="17779" h="26670">
                  <a:moveTo>
                    <a:pt x="17386" y="9626"/>
                  </a:moveTo>
                  <a:lnTo>
                    <a:pt x="17259" y="9410"/>
                  </a:lnTo>
                  <a:lnTo>
                    <a:pt x="15697" y="9461"/>
                  </a:lnTo>
                  <a:lnTo>
                    <a:pt x="13525" y="9880"/>
                  </a:lnTo>
                  <a:lnTo>
                    <a:pt x="13004" y="9994"/>
                  </a:lnTo>
                  <a:lnTo>
                    <a:pt x="10490" y="10820"/>
                  </a:lnTo>
                  <a:lnTo>
                    <a:pt x="9029" y="11582"/>
                  </a:lnTo>
                  <a:lnTo>
                    <a:pt x="8597" y="12001"/>
                  </a:lnTo>
                  <a:lnTo>
                    <a:pt x="8877" y="12877"/>
                  </a:lnTo>
                  <a:lnTo>
                    <a:pt x="9207" y="13004"/>
                  </a:lnTo>
                  <a:lnTo>
                    <a:pt x="10515" y="12915"/>
                  </a:lnTo>
                  <a:lnTo>
                    <a:pt x="17386" y="9626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6">
              <a:extLst>
                <a:ext uri="{FF2B5EF4-FFF2-40B4-BE49-F238E27FC236}">
                  <a16:creationId xmlns:a16="http://schemas.microsoft.com/office/drawing/2014/main" id="{FDEBBBA8-7E82-49BF-BFDC-D9985711C231}"/>
                </a:ext>
              </a:extLst>
            </p:cNvPr>
            <p:cNvSpPr/>
            <p:nvPr/>
          </p:nvSpPr>
          <p:spPr>
            <a:xfrm>
              <a:off x="714976" y="9776104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5905" y="0"/>
                  </a:moveTo>
                  <a:lnTo>
                    <a:pt x="1447" y="1168"/>
                  </a:lnTo>
                  <a:lnTo>
                    <a:pt x="0" y="3047"/>
                  </a:lnTo>
                  <a:lnTo>
                    <a:pt x="901" y="6553"/>
                  </a:lnTo>
                  <a:lnTo>
                    <a:pt x="3086" y="7505"/>
                  </a:lnTo>
                  <a:lnTo>
                    <a:pt x="7543" y="6337"/>
                  </a:lnTo>
                  <a:lnTo>
                    <a:pt x="8991" y="4457"/>
                  </a:lnTo>
                  <a:lnTo>
                    <a:pt x="8534" y="2705"/>
                  </a:lnTo>
                  <a:lnTo>
                    <a:pt x="8077" y="952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F4C7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47">
              <a:extLst>
                <a:ext uri="{FF2B5EF4-FFF2-40B4-BE49-F238E27FC236}">
                  <a16:creationId xmlns:a16="http://schemas.microsoft.com/office/drawing/2014/main" id="{4BD4EE1C-F6BF-4518-BD81-FBC1666FF814}"/>
                </a:ext>
              </a:extLst>
            </p:cNvPr>
            <p:cNvSpPr/>
            <p:nvPr/>
          </p:nvSpPr>
          <p:spPr>
            <a:xfrm>
              <a:off x="589050" y="9787008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3733" y="0"/>
                  </a:moveTo>
                  <a:lnTo>
                    <a:pt x="0" y="5943"/>
                  </a:lnTo>
                  <a:lnTo>
                    <a:pt x="12" y="7518"/>
                  </a:lnTo>
                  <a:lnTo>
                    <a:pt x="4254" y="622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48">
              <a:extLst>
                <a:ext uri="{FF2B5EF4-FFF2-40B4-BE49-F238E27FC236}">
                  <a16:creationId xmlns:a16="http://schemas.microsoft.com/office/drawing/2014/main" id="{21A4D35C-84E4-46E9-B245-CFA1DAA4812A}"/>
                </a:ext>
              </a:extLst>
            </p:cNvPr>
            <p:cNvSpPr/>
            <p:nvPr/>
          </p:nvSpPr>
          <p:spPr>
            <a:xfrm>
              <a:off x="580631" y="9763899"/>
              <a:ext cx="17145" cy="27305"/>
            </a:xfrm>
            <a:custGeom>
              <a:avLst/>
              <a:gdLst/>
              <a:ahLst/>
              <a:cxnLst/>
              <a:rect l="l" t="t" r="r" b="b"/>
              <a:pathLst>
                <a:path w="17145" h="27304">
                  <a:moveTo>
                    <a:pt x="11391" y="23355"/>
                  </a:moveTo>
                  <a:lnTo>
                    <a:pt x="7937" y="14947"/>
                  </a:lnTo>
                  <a:lnTo>
                    <a:pt x="7251" y="15316"/>
                  </a:lnTo>
                  <a:lnTo>
                    <a:pt x="5994" y="15468"/>
                  </a:lnTo>
                  <a:lnTo>
                    <a:pt x="3911" y="14884"/>
                  </a:lnTo>
                  <a:lnTo>
                    <a:pt x="2819" y="15684"/>
                  </a:lnTo>
                  <a:lnTo>
                    <a:pt x="0" y="18199"/>
                  </a:lnTo>
                  <a:lnTo>
                    <a:pt x="1651" y="22186"/>
                  </a:lnTo>
                  <a:lnTo>
                    <a:pt x="3594" y="26797"/>
                  </a:lnTo>
                  <a:lnTo>
                    <a:pt x="7962" y="27025"/>
                  </a:lnTo>
                  <a:lnTo>
                    <a:pt x="9080" y="27000"/>
                  </a:lnTo>
                  <a:lnTo>
                    <a:pt x="9232" y="26543"/>
                  </a:lnTo>
                  <a:lnTo>
                    <a:pt x="9893" y="24803"/>
                  </a:lnTo>
                  <a:lnTo>
                    <a:pt x="10718" y="23749"/>
                  </a:lnTo>
                  <a:lnTo>
                    <a:pt x="11391" y="23355"/>
                  </a:lnTo>
                  <a:close/>
                </a:path>
                <a:path w="17145" h="27304">
                  <a:moveTo>
                    <a:pt x="17145" y="8559"/>
                  </a:moveTo>
                  <a:lnTo>
                    <a:pt x="16687" y="7937"/>
                  </a:lnTo>
                  <a:lnTo>
                    <a:pt x="16370" y="6451"/>
                  </a:lnTo>
                  <a:lnTo>
                    <a:pt x="16205" y="3873"/>
                  </a:lnTo>
                  <a:lnTo>
                    <a:pt x="15011" y="2921"/>
                  </a:lnTo>
                  <a:lnTo>
                    <a:pt x="10782" y="0"/>
                  </a:lnTo>
                  <a:lnTo>
                    <a:pt x="2590" y="6667"/>
                  </a:lnTo>
                  <a:lnTo>
                    <a:pt x="4114" y="10998"/>
                  </a:lnTo>
                  <a:lnTo>
                    <a:pt x="4813" y="12484"/>
                  </a:lnTo>
                  <a:lnTo>
                    <a:pt x="5613" y="12611"/>
                  </a:lnTo>
                  <a:lnTo>
                    <a:pt x="7480" y="12979"/>
                  </a:lnTo>
                  <a:lnTo>
                    <a:pt x="8242" y="13576"/>
                  </a:lnTo>
                  <a:lnTo>
                    <a:pt x="9169" y="12827"/>
                  </a:lnTo>
                  <a:lnTo>
                    <a:pt x="10756" y="11607"/>
                  </a:lnTo>
                  <a:lnTo>
                    <a:pt x="13779" y="9740"/>
                  </a:lnTo>
                  <a:lnTo>
                    <a:pt x="15836" y="8978"/>
                  </a:lnTo>
                  <a:lnTo>
                    <a:pt x="17145" y="8559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49">
              <a:extLst>
                <a:ext uri="{FF2B5EF4-FFF2-40B4-BE49-F238E27FC236}">
                  <a16:creationId xmlns:a16="http://schemas.microsoft.com/office/drawing/2014/main" id="{8F248BEC-3DAD-48C2-8539-988FC1B848DC}"/>
                </a:ext>
              </a:extLst>
            </p:cNvPr>
            <p:cNvSpPr/>
            <p:nvPr/>
          </p:nvSpPr>
          <p:spPr>
            <a:xfrm>
              <a:off x="580605" y="9775939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09">
                  <a:moveTo>
                    <a:pt x="1803" y="0"/>
                  </a:moveTo>
                  <a:lnTo>
                    <a:pt x="0" y="660"/>
                  </a:lnTo>
                  <a:lnTo>
                    <a:pt x="596" y="1892"/>
                  </a:lnTo>
                  <a:lnTo>
                    <a:pt x="6007" y="3428"/>
                  </a:lnTo>
                  <a:lnTo>
                    <a:pt x="7289" y="3276"/>
                  </a:lnTo>
                  <a:lnTo>
                    <a:pt x="8445" y="2654"/>
                  </a:lnTo>
                  <a:lnTo>
                    <a:pt x="8623" y="2298"/>
                  </a:lnTo>
                  <a:lnTo>
                    <a:pt x="8572" y="1828"/>
                  </a:lnTo>
                  <a:lnTo>
                    <a:pt x="8445" y="1676"/>
                  </a:lnTo>
                  <a:lnTo>
                    <a:pt x="7505" y="939"/>
                  </a:lnTo>
                  <a:lnTo>
                    <a:pt x="4508" y="393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0">
              <a:extLst>
                <a:ext uri="{FF2B5EF4-FFF2-40B4-BE49-F238E27FC236}">
                  <a16:creationId xmlns:a16="http://schemas.microsoft.com/office/drawing/2014/main" id="{2D10655A-1707-4F72-9CD4-ABE26C69DBAB}"/>
                </a:ext>
              </a:extLst>
            </p:cNvPr>
            <p:cNvSpPr/>
            <p:nvPr/>
          </p:nvSpPr>
          <p:spPr>
            <a:xfrm>
              <a:off x="591540" y="9763556"/>
              <a:ext cx="24765" cy="32384"/>
            </a:xfrm>
            <a:custGeom>
              <a:avLst/>
              <a:gdLst/>
              <a:ahLst/>
              <a:cxnLst/>
              <a:rect l="l" t="t" r="r" b="b"/>
              <a:pathLst>
                <a:path w="24765" h="32384">
                  <a:moveTo>
                    <a:pt x="15709" y="26060"/>
                  </a:moveTo>
                  <a:lnTo>
                    <a:pt x="14439" y="24599"/>
                  </a:lnTo>
                  <a:lnTo>
                    <a:pt x="13716" y="23545"/>
                  </a:lnTo>
                  <a:lnTo>
                    <a:pt x="13309" y="22682"/>
                  </a:lnTo>
                  <a:lnTo>
                    <a:pt x="11785" y="22644"/>
                  </a:lnTo>
                  <a:lnTo>
                    <a:pt x="1282" y="26047"/>
                  </a:lnTo>
                  <a:lnTo>
                    <a:pt x="279" y="27774"/>
                  </a:lnTo>
                  <a:lnTo>
                    <a:pt x="0" y="28168"/>
                  </a:lnTo>
                  <a:lnTo>
                    <a:pt x="685" y="29019"/>
                  </a:lnTo>
                  <a:lnTo>
                    <a:pt x="3594" y="32169"/>
                  </a:lnTo>
                  <a:lnTo>
                    <a:pt x="14058" y="30848"/>
                  </a:lnTo>
                  <a:lnTo>
                    <a:pt x="15455" y="27000"/>
                  </a:lnTo>
                  <a:lnTo>
                    <a:pt x="15709" y="26060"/>
                  </a:lnTo>
                  <a:close/>
                </a:path>
                <a:path w="24765" h="32384">
                  <a:moveTo>
                    <a:pt x="20459" y="4432"/>
                  </a:moveTo>
                  <a:lnTo>
                    <a:pt x="15405" y="1816"/>
                  </a:lnTo>
                  <a:lnTo>
                    <a:pt x="11836" y="0"/>
                  </a:lnTo>
                  <a:lnTo>
                    <a:pt x="8877" y="1879"/>
                  </a:lnTo>
                  <a:lnTo>
                    <a:pt x="7404" y="3187"/>
                  </a:lnTo>
                  <a:lnTo>
                    <a:pt x="7569" y="4152"/>
                  </a:lnTo>
                  <a:lnTo>
                    <a:pt x="7772" y="5930"/>
                  </a:lnTo>
                  <a:lnTo>
                    <a:pt x="7721" y="7594"/>
                  </a:lnTo>
                  <a:lnTo>
                    <a:pt x="7416" y="8521"/>
                  </a:lnTo>
                  <a:lnTo>
                    <a:pt x="9372" y="10007"/>
                  </a:lnTo>
                  <a:lnTo>
                    <a:pt x="12585" y="11518"/>
                  </a:lnTo>
                  <a:lnTo>
                    <a:pt x="14960" y="12204"/>
                  </a:lnTo>
                  <a:lnTo>
                    <a:pt x="15671" y="11823"/>
                  </a:lnTo>
                  <a:lnTo>
                    <a:pt x="18199" y="11010"/>
                  </a:lnTo>
                  <a:lnTo>
                    <a:pt x="19240" y="10782"/>
                  </a:lnTo>
                  <a:lnTo>
                    <a:pt x="19392" y="10083"/>
                  </a:lnTo>
                  <a:lnTo>
                    <a:pt x="20459" y="4432"/>
                  </a:lnTo>
                  <a:close/>
                </a:path>
                <a:path w="24765" h="32384">
                  <a:moveTo>
                    <a:pt x="24752" y="13754"/>
                  </a:moveTo>
                  <a:lnTo>
                    <a:pt x="20701" y="12395"/>
                  </a:lnTo>
                  <a:lnTo>
                    <a:pt x="19888" y="12179"/>
                  </a:lnTo>
                  <a:lnTo>
                    <a:pt x="19342" y="12471"/>
                  </a:lnTo>
                  <a:lnTo>
                    <a:pt x="18440" y="12877"/>
                  </a:lnTo>
                  <a:lnTo>
                    <a:pt x="15709" y="13919"/>
                  </a:lnTo>
                  <a:lnTo>
                    <a:pt x="14897" y="13970"/>
                  </a:lnTo>
                  <a:lnTo>
                    <a:pt x="14592" y="14846"/>
                  </a:lnTo>
                  <a:lnTo>
                    <a:pt x="14249" y="16078"/>
                  </a:lnTo>
                  <a:lnTo>
                    <a:pt x="14071" y="18846"/>
                  </a:lnTo>
                  <a:lnTo>
                    <a:pt x="14312" y="20370"/>
                  </a:lnTo>
                  <a:lnTo>
                    <a:pt x="14516" y="21374"/>
                  </a:lnTo>
                  <a:lnTo>
                    <a:pt x="15176" y="21882"/>
                  </a:lnTo>
                  <a:lnTo>
                    <a:pt x="16002" y="22758"/>
                  </a:lnTo>
                  <a:lnTo>
                    <a:pt x="17411" y="24612"/>
                  </a:lnTo>
                  <a:lnTo>
                    <a:pt x="17741" y="25196"/>
                  </a:lnTo>
                  <a:lnTo>
                    <a:pt x="19392" y="25260"/>
                  </a:lnTo>
                  <a:lnTo>
                    <a:pt x="23063" y="24803"/>
                  </a:lnTo>
                  <a:lnTo>
                    <a:pt x="24752" y="13754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1">
              <a:extLst>
                <a:ext uri="{FF2B5EF4-FFF2-40B4-BE49-F238E27FC236}">
                  <a16:creationId xmlns:a16="http://schemas.microsoft.com/office/drawing/2014/main" id="{A494591E-34F4-49CF-810B-BB60DA7988D4}"/>
                </a:ext>
              </a:extLst>
            </p:cNvPr>
            <p:cNvSpPr/>
            <p:nvPr/>
          </p:nvSpPr>
          <p:spPr>
            <a:xfrm>
              <a:off x="596734" y="9764560"/>
              <a:ext cx="17780" cy="26670"/>
            </a:xfrm>
            <a:custGeom>
              <a:avLst/>
              <a:gdLst/>
              <a:ahLst/>
              <a:cxnLst/>
              <a:rect l="l" t="t" r="r" b="b"/>
              <a:pathLst>
                <a:path w="17779" h="26670">
                  <a:moveTo>
                    <a:pt x="2578" y="4927"/>
                  </a:moveTo>
                  <a:lnTo>
                    <a:pt x="2286" y="2476"/>
                  </a:lnTo>
                  <a:lnTo>
                    <a:pt x="1803" y="266"/>
                  </a:lnTo>
                  <a:lnTo>
                    <a:pt x="901" y="0"/>
                  </a:lnTo>
                  <a:lnTo>
                    <a:pt x="0" y="546"/>
                  </a:lnTo>
                  <a:lnTo>
                    <a:pt x="1435" y="8267"/>
                  </a:lnTo>
                  <a:lnTo>
                    <a:pt x="1917" y="8216"/>
                  </a:lnTo>
                  <a:lnTo>
                    <a:pt x="2070" y="7924"/>
                  </a:lnTo>
                  <a:lnTo>
                    <a:pt x="2527" y="6578"/>
                  </a:lnTo>
                  <a:lnTo>
                    <a:pt x="2578" y="4927"/>
                  </a:lnTo>
                  <a:close/>
                </a:path>
                <a:path w="17779" h="26670">
                  <a:moveTo>
                    <a:pt x="13322" y="25641"/>
                  </a:moveTo>
                  <a:lnTo>
                    <a:pt x="8280" y="19824"/>
                  </a:lnTo>
                  <a:lnTo>
                    <a:pt x="8039" y="19837"/>
                  </a:lnTo>
                  <a:lnTo>
                    <a:pt x="7861" y="20027"/>
                  </a:lnTo>
                  <a:lnTo>
                    <a:pt x="7823" y="20891"/>
                  </a:lnTo>
                  <a:lnTo>
                    <a:pt x="7975" y="21399"/>
                  </a:lnTo>
                  <a:lnTo>
                    <a:pt x="13322" y="26619"/>
                  </a:lnTo>
                  <a:lnTo>
                    <a:pt x="13322" y="25641"/>
                  </a:lnTo>
                  <a:close/>
                </a:path>
                <a:path w="17779" h="26670">
                  <a:moveTo>
                    <a:pt x="17386" y="9626"/>
                  </a:moveTo>
                  <a:lnTo>
                    <a:pt x="17259" y="9410"/>
                  </a:lnTo>
                  <a:lnTo>
                    <a:pt x="15697" y="9461"/>
                  </a:lnTo>
                  <a:lnTo>
                    <a:pt x="13525" y="9880"/>
                  </a:lnTo>
                  <a:lnTo>
                    <a:pt x="13004" y="9994"/>
                  </a:lnTo>
                  <a:lnTo>
                    <a:pt x="10490" y="10820"/>
                  </a:lnTo>
                  <a:lnTo>
                    <a:pt x="9029" y="11582"/>
                  </a:lnTo>
                  <a:lnTo>
                    <a:pt x="8610" y="12001"/>
                  </a:lnTo>
                  <a:lnTo>
                    <a:pt x="8877" y="12877"/>
                  </a:lnTo>
                  <a:lnTo>
                    <a:pt x="9207" y="13004"/>
                  </a:lnTo>
                  <a:lnTo>
                    <a:pt x="10515" y="12915"/>
                  </a:lnTo>
                  <a:lnTo>
                    <a:pt x="13246" y="11874"/>
                  </a:lnTo>
                  <a:lnTo>
                    <a:pt x="13614" y="11722"/>
                  </a:lnTo>
                  <a:lnTo>
                    <a:pt x="14147" y="11468"/>
                  </a:lnTo>
                  <a:lnTo>
                    <a:pt x="14693" y="11176"/>
                  </a:lnTo>
                  <a:lnTo>
                    <a:pt x="15976" y="10490"/>
                  </a:lnTo>
                  <a:lnTo>
                    <a:pt x="17386" y="9626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2">
              <a:extLst>
                <a:ext uri="{FF2B5EF4-FFF2-40B4-BE49-F238E27FC236}">
                  <a16:creationId xmlns:a16="http://schemas.microsoft.com/office/drawing/2014/main" id="{04CDDEEC-8141-46F4-8F2D-EECB41713297}"/>
                </a:ext>
              </a:extLst>
            </p:cNvPr>
            <p:cNvSpPr/>
            <p:nvPr/>
          </p:nvSpPr>
          <p:spPr>
            <a:xfrm>
              <a:off x="593109" y="9776104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5905" y="0"/>
                  </a:moveTo>
                  <a:lnTo>
                    <a:pt x="1447" y="1168"/>
                  </a:lnTo>
                  <a:lnTo>
                    <a:pt x="0" y="3047"/>
                  </a:lnTo>
                  <a:lnTo>
                    <a:pt x="901" y="6553"/>
                  </a:lnTo>
                  <a:lnTo>
                    <a:pt x="3086" y="7505"/>
                  </a:lnTo>
                  <a:lnTo>
                    <a:pt x="7543" y="6337"/>
                  </a:lnTo>
                  <a:lnTo>
                    <a:pt x="8991" y="4457"/>
                  </a:lnTo>
                  <a:lnTo>
                    <a:pt x="8534" y="2705"/>
                  </a:lnTo>
                  <a:lnTo>
                    <a:pt x="8077" y="952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F4C7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53">
              <a:extLst>
                <a:ext uri="{FF2B5EF4-FFF2-40B4-BE49-F238E27FC236}">
                  <a16:creationId xmlns:a16="http://schemas.microsoft.com/office/drawing/2014/main" id="{AC1E07D7-FEF0-49DD-A3C1-D870FF991A90}"/>
                </a:ext>
              </a:extLst>
            </p:cNvPr>
            <p:cNvSpPr/>
            <p:nvPr/>
          </p:nvSpPr>
          <p:spPr>
            <a:xfrm>
              <a:off x="833097" y="9787008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3721" y="0"/>
                  </a:moveTo>
                  <a:lnTo>
                    <a:pt x="0" y="5943"/>
                  </a:lnTo>
                  <a:lnTo>
                    <a:pt x="0" y="7518"/>
                  </a:lnTo>
                  <a:lnTo>
                    <a:pt x="4254" y="622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54">
              <a:extLst>
                <a:ext uri="{FF2B5EF4-FFF2-40B4-BE49-F238E27FC236}">
                  <a16:creationId xmlns:a16="http://schemas.microsoft.com/office/drawing/2014/main" id="{ABD4D6F1-CBD3-44CE-852A-48FE66ACCDCD}"/>
                </a:ext>
              </a:extLst>
            </p:cNvPr>
            <p:cNvSpPr/>
            <p:nvPr/>
          </p:nvSpPr>
          <p:spPr>
            <a:xfrm>
              <a:off x="824661" y="9763899"/>
              <a:ext cx="17145" cy="27305"/>
            </a:xfrm>
            <a:custGeom>
              <a:avLst/>
              <a:gdLst/>
              <a:ahLst/>
              <a:cxnLst/>
              <a:rect l="l" t="t" r="r" b="b"/>
              <a:pathLst>
                <a:path w="17144" h="27304">
                  <a:moveTo>
                    <a:pt x="11391" y="23355"/>
                  </a:moveTo>
                  <a:lnTo>
                    <a:pt x="7937" y="14947"/>
                  </a:lnTo>
                  <a:lnTo>
                    <a:pt x="7251" y="15316"/>
                  </a:lnTo>
                  <a:lnTo>
                    <a:pt x="5994" y="15468"/>
                  </a:lnTo>
                  <a:lnTo>
                    <a:pt x="3911" y="14884"/>
                  </a:lnTo>
                  <a:lnTo>
                    <a:pt x="2819" y="15684"/>
                  </a:lnTo>
                  <a:lnTo>
                    <a:pt x="0" y="18199"/>
                  </a:lnTo>
                  <a:lnTo>
                    <a:pt x="1651" y="22186"/>
                  </a:lnTo>
                  <a:lnTo>
                    <a:pt x="3594" y="26797"/>
                  </a:lnTo>
                  <a:lnTo>
                    <a:pt x="7962" y="27025"/>
                  </a:lnTo>
                  <a:lnTo>
                    <a:pt x="9080" y="27000"/>
                  </a:lnTo>
                  <a:lnTo>
                    <a:pt x="9893" y="24803"/>
                  </a:lnTo>
                  <a:lnTo>
                    <a:pt x="10718" y="23749"/>
                  </a:lnTo>
                  <a:lnTo>
                    <a:pt x="11391" y="23355"/>
                  </a:lnTo>
                  <a:close/>
                </a:path>
                <a:path w="17144" h="27304">
                  <a:moveTo>
                    <a:pt x="17145" y="8559"/>
                  </a:moveTo>
                  <a:lnTo>
                    <a:pt x="16687" y="7937"/>
                  </a:lnTo>
                  <a:lnTo>
                    <a:pt x="16370" y="6451"/>
                  </a:lnTo>
                  <a:lnTo>
                    <a:pt x="16205" y="3873"/>
                  </a:lnTo>
                  <a:lnTo>
                    <a:pt x="15011" y="2921"/>
                  </a:lnTo>
                  <a:lnTo>
                    <a:pt x="10782" y="0"/>
                  </a:lnTo>
                  <a:lnTo>
                    <a:pt x="2590" y="6667"/>
                  </a:lnTo>
                  <a:lnTo>
                    <a:pt x="4114" y="10998"/>
                  </a:lnTo>
                  <a:lnTo>
                    <a:pt x="4813" y="12484"/>
                  </a:lnTo>
                  <a:lnTo>
                    <a:pt x="5613" y="12611"/>
                  </a:lnTo>
                  <a:lnTo>
                    <a:pt x="7480" y="12979"/>
                  </a:lnTo>
                  <a:lnTo>
                    <a:pt x="8242" y="13576"/>
                  </a:lnTo>
                  <a:lnTo>
                    <a:pt x="9169" y="12827"/>
                  </a:lnTo>
                  <a:lnTo>
                    <a:pt x="10756" y="11607"/>
                  </a:lnTo>
                  <a:lnTo>
                    <a:pt x="13779" y="9740"/>
                  </a:lnTo>
                  <a:lnTo>
                    <a:pt x="15824" y="8978"/>
                  </a:lnTo>
                  <a:lnTo>
                    <a:pt x="17145" y="8559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55">
              <a:extLst>
                <a:ext uri="{FF2B5EF4-FFF2-40B4-BE49-F238E27FC236}">
                  <a16:creationId xmlns:a16="http://schemas.microsoft.com/office/drawing/2014/main" id="{0F44E8F9-15B5-4A88-9830-F111D9B70211}"/>
                </a:ext>
              </a:extLst>
            </p:cNvPr>
            <p:cNvSpPr/>
            <p:nvPr/>
          </p:nvSpPr>
          <p:spPr>
            <a:xfrm>
              <a:off x="824641" y="9775939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09">
                  <a:moveTo>
                    <a:pt x="1803" y="0"/>
                  </a:moveTo>
                  <a:lnTo>
                    <a:pt x="0" y="660"/>
                  </a:lnTo>
                  <a:lnTo>
                    <a:pt x="596" y="1892"/>
                  </a:lnTo>
                  <a:lnTo>
                    <a:pt x="6007" y="3428"/>
                  </a:lnTo>
                  <a:lnTo>
                    <a:pt x="7289" y="3276"/>
                  </a:lnTo>
                  <a:lnTo>
                    <a:pt x="8445" y="2654"/>
                  </a:lnTo>
                  <a:lnTo>
                    <a:pt x="8636" y="2298"/>
                  </a:lnTo>
                  <a:lnTo>
                    <a:pt x="8572" y="1828"/>
                  </a:lnTo>
                  <a:lnTo>
                    <a:pt x="8445" y="1676"/>
                  </a:lnTo>
                  <a:lnTo>
                    <a:pt x="7505" y="939"/>
                  </a:lnTo>
                  <a:lnTo>
                    <a:pt x="4508" y="393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56">
              <a:extLst>
                <a:ext uri="{FF2B5EF4-FFF2-40B4-BE49-F238E27FC236}">
                  <a16:creationId xmlns:a16="http://schemas.microsoft.com/office/drawing/2014/main" id="{0FC0EBDA-82AC-4A77-B3ED-6DB47BCD7999}"/>
                </a:ext>
              </a:extLst>
            </p:cNvPr>
            <p:cNvSpPr/>
            <p:nvPr/>
          </p:nvSpPr>
          <p:spPr>
            <a:xfrm>
              <a:off x="835583" y="9763556"/>
              <a:ext cx="24765" cy="32384"/>
            </a:xfrm>
            <a:custGeom>
              <a:avLst/>
              <a:gdLst/>
              <a:ahLst/>
              <a:cxnLst/>
              <a:rect l="l" t="t" r="r" b="b"/>
              <a:pathLst>
                <a:path w="24765" h="32384">
                  <a:moveTo>
                    <a:pt x="15709" y="26060"/>
                  </a:moveTo>
                  <a:lnTo>
                    <a:pt x="14439" y="24599"/>
                  </a:lnTo>
                  <a:lnTo>
                    <a:pt x="13716" y="23545"/>
                  </a:lnTo>
                  <a:lnTo>
                    <a:pt x="13309" y="22682"/>
                  </a:lnTo>
                  <a:lnTo>
                    <a:pt x="11785" y="22644"/>
                  </a:lnTo>
                  <a:lnTo>
                    <a:pt x="1282" y="26047"/>
                  </a:lnTo>
                  <a:lnTo>
                    <a:pt x="279" y="27774"/>
                  </a:lnTo>
                  <a:lnTo>
                    <a:pt x="0" y="28168"/>
                  </a:lnTo>
                  <a:lnTo>
                    <a:pt x="685" y="29019"/>
                  </a:lnTo>
                  <a:lnTo>
                    <a:pt x="3594" y="32169"/>
                  </a:lnTo>
                  <a:lnTo>
                    <a:pt x="14058" y="30848"/>
                  </a:lnTo>
                  <a:lnTo>
                    <a:pt x="15455" y="27000"/>
                  </a:lnTo>
                  <a:lnTo>
                    <a:pt x="15709" y="26060"/>
                  </a:lnTo>
                  <a:close/>
                </a:path>
                <a:path w="24765" h="32384">
                  <a:moveTo>
                    <a:pt x="20459" y="4432"/>
                  </a:moveTo>
                  <a:lnTo>
                    <a:pt x="15405" y="1816"/>
                  </a:lnTo>
                  <a:lnTo>
                    <a:pt x="11836" y="0"/>
                  </a:lnTo>
                  <a:lnTo>
                    <a:pt x="8877" y="1879"/>
                  </a:lnTo>
                  <a:lnTo>
                    <a:pt x="7404" y="3187"/>
                  </a:lnTo>
                  <a:lnTo>
                    <a:pt x="7518" y="3797"/>
                  </a:lnTo>
                  <a:lnTo>
                    <a:pt x="7772" y="5930"/>
                  </a:lnTo>
                  <a:lnTo>
                    <a:pt x="7721" y="7594"/>
                  </a:lnTo>
                  <a:lnTo>
                    <a:pt x="7416" y="8521"/>
                  </a:lnTo>
                  <a:lnTo>
                    <a:pt x="9372" y="10007"/>
                  </a:lnTo>
                  <a:lnTo>
                    <a:pt x="12585" y="11518"/>
                  </a:lnTo>
                  <a:lnTo>
                    <a:pt x="14960" y="12204"/>
                  </a:lnTo>
                  <a:lnTo>
                    <a:pt x="15671" y="11823"/>
                  </a:lnTo>
                  <a:lnTo>
                    <a:pt x="18199" y="11010"/>
                  </a:lnTo>
                  <a:lnTo>
                    <a:pt x="19240" y="10782"/>
                  </a:lnTo>
                  <a:lnTo>
                    <a:pt x="19392" y="10083"/>
                  </a:lnTo>
                  <a:lnTo>
                    <a:pt x="20459" y="4432"/>
                  </a:lnTo>
                  <a:close/>
                </a:path>
                <a:path w="24765" h="32384">
                  <a:moveTo>
                    <a:pt x="24739" y="13754"/>
                  </a:moveTo>
                  <a:lnTo>
                    <a:pt x="20688" y="12395"/>
                  </a:lnTo>
                  <a:lnTo>
                    <a:pt x="19875" y="12179"/>
                  </a:lnTo>
                  <a:lnTo>
                    <a:pt x="19329" y="12471"/>
                  </a:lnTo>
                  <a:lnTo>
                    <a:pt x="18427" y="12877"/>
                  </a:lnTo>
                  <a:lnTo>
                    <a:pt x="15697" y="13919"/>
                  </a:lnTo>
                  <a:lnTo>
                    <a:pt x="14884" y="13970"/>
                  </a:lnTo>
                  <a:lnTo>
                    <a:pt x="14579" y="14846"/>
                  </a:lnTo>
                  <a:lnTo>
                    <a:pt x="14236" y="16078"/>
                  </a:lnTo>
                  <a:lnTo>
                    <a:pt x="14058" y="18846"/>
                  </a:lnTo>
                  <a:lnTo>
                    <a:pt x="14300" y="20370"/>
                  </a:lnTo>
                  <a:lnTo>
                    <a:pt x="14503" y="21374"/>
                  </a:lnTo>
                  <a:lnTo>
                    <a:pt x="15163" y="21882"/>
                  </a:lnTo>
                  <a:lnTo>
                    <a:pt x="15976" y="22758"/>
                  </a:lnTo>
                  <a:lnTo>
                    <a:pt x="17399" y="24612"/>
                  </a:lnTo>
                  <a:lnTo>
                    <a:pt x="17729" y="25196"/>
                  </a:lnTo>
                  <a:lnTo>
                    <a:pt x="19380" y="25260"/>
                  </a:lnTo>
                  <a:lnTo>
                    <a:pt x="23050" y="24803"/>
                  </a:lnTo>
                  <a:lnTo>
                    <a:pt x="24739" y="13754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57">
              <a:extLst>
                <a:ext uri="{FF2B5EF4-FFF2-40B4-BE49-F238E27FC236}">
                  <a16:creationId xmlns:a16="http://schemas.microsoft.com/office/drawing/2014/main" id="{E1C0A963-3F67-40A9-B358-3F17AC63B4D0}"/>
                </a:ext>
              </a:extLst>
            </p:cNvPr>
            <p:cNvSpPr/>
            <p:nvPr/>
          </p:nvSpPr>
          <p:spPr>
            <a:xfrm>
              <a:off x="840765" y="9764560"/>
              <a:ext cx="17780" cy="26670"/>
            </a:xfrm>
            <a:custGeom>
              <a:avLst/>
              <a:gdLst/>
              <a:ahLst/>
              <a:cxnLst/>
              <a:rect l="l" t="t" r="r" b="b"/>
              <a:pathLst>
                <a:path w="17780" h="26670">
                  <a:moveTo>
                    <a:pt x="2578" y="4927"/>
                  </a:moveTo>
                  <a:lnTo>
                    <a:pt x="2286" y="2476"/>
                  </a:lnTo>
                  <a:lnTo>
                    <a:pt x="1803" y="266"/>
                  </a:lnTo>
                  <a:lnTo>
                    <a:pt x="901" y="0"/>
                  </a:lnTo>
                  <a:lnTo>
                    <a:pt x="0" y="546"/>
                  </a:lnTo>
                  <a:lnTo>
                    <a:pt x="1435" y="8267"/>
                  </a:lnTo>
                  <a:lnTo>
                    <a:pt x="1917" y="8216"/>
                  </a:lnTo>
                  <a:lnTo>
                    <a:pt x="2070" y="7924"/>
                  </a:lnTo>
                  <a:lnTo>
                    <a:pt x="2540" y="6578"/>
                  </a:lnTo>
                  <a:lnTo>
                    <a:pt x="2578" y="4927"/>
                  </a:lnTo>
                  <a:close/>
                </a:path>
                <a:path w="17780" h="26670">
                  <a:moveTo>
                    <a:pt x="13335" y="25641"/>
                  </a:moveTo>
                  <a:lnTo>
                    <a:pt x="8293" y="19824"/>
                  </a:lnTo>
                  <a:lnTo>
                    <a:pt x="8051" y="19837"/>
                  </a:lnTo>
                  <a:lnTo>
                    <a:pt x="7861" y="20027"/>
                  </a:lnTo>
                  <a:lnTo>
                    <a:pt x="7823" y="20891"/>
                  </a:lnTo>
                  <a:lnTo>
                    <a:pt x="7988" y="21399"/>
                  </a:lnTo>
                  <a:lnTo>
                    <a:pt x="13335" y="26619"/>
                  </a:lnTo>
                  <a:lnTo>
                    <a:pt x="13335" y="25641"/>
                  </a:lnTo>
                  <a:close/>
                </a:path>
                <a:path w="17780" h="26670">
                  <a:moveTo>
                    <a:pt x="17386" y="9626"/>
                  </a:moveTo>
                  <a:lnTo>
                    <a:pt x="17259" y="9410"/>
                  </a:lnTo>
                  <a:lnTo>
                    <a:pt x="15697" y="9461"/>
                  </a:lnTo>
                  <a:lnTo>
                    <a:pt x="13525" y="9880"/>
                  </a:lnTo>
                  <a:lnTo>
                    <a:pt x="13004" y="9994"/>
                  </a:lnTo>
                  <a:lnTo>
                    <a:pt x="10490" y="10820"/>
                  </a:lnTo>
                  <a:lnTo>
                    <a:pt x="9029" y="11582"/>
                  </a:lnTo>
                  <a:lnTo>
                    <a:pt x="8610" y="12001"/>
                  </a:lnTo>
                  <a:lnTo>
                    <a:pt x="8877" y="12877"/>
                  </a:lnTo>
                  <a:lnTo>
                    <a:pt x="9207" y="13004"/>
                  </a:lnTo>
                  <a:lnTo>
                    <a:pt x="10515" y="12915"/>
                  </a:lnTo>
                  <a:lnTo>
                    <a:pt x="17386" y="9626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58">
              <a:extLst>
                <a:ext uri="{FF2B5EF4-FFF2-40B4-BE49-F238E27FC236}">
                  <a16:creationId xmlns:a16="http://schemas.microsoft.com/office/drawing/2014/main" id="{98E32E84-1974-437D-A77E-7954CD6831A1}"/>
                </a:ext>
              </a:extLst>
            </p:cNvPr>
            <p:cNvSpPr/>
            <p:nvPr/>
          </p:nvSpPr>
          <p:spPr>
            <a:xfrm>
              <a:off x="837144" y="9776104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5905" y="0"/>
                  </a:moveTo>
                  <a:lnTo>
                    <a:pt x="1435" y="1168"/>
                  </a:lnTo>
                  <a:lnTo>
                    <a:pt x="0" y="3047"/>
                  </a:lnTo>
                  <a:lnTo>
                    <a:pt x="901" y="6553"/>
                  </a:lnTo>
                  <a:lnTo>
                    <a:pt x="3086" y="7505"/>
                  </a:lnTo>
                  <a:lnTo>
                    <a:pt x="7543" y="6337"/>
                  </a:lnTo>
                  <a:lnTo>
                    <a:pt x="8991" y="4457"/>
                  </a:lnTo>
                  <a:lnTo>
                    <a:pt x="8534" y="2705"/>
                  </a:lnTo>
                  <a:lnTo>
                    <a:pt x="8077" y="952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F4C7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59">
              <a:extLst>
                <a:ext uri="{FF2B5EF4-FFF2-40B4-BE49-F238E27FC236}">
                  <a16:creationId xmlns:a16="http://schemas.microsoft.com/office/drawing/2014/main" id="{62B608CC-AB5A-4C44-A7C7-5338D677B888}"/>
                </a:ext>
              </a:extLst>
            </p:cNvPr>
            <p:cNvSpPr/>
            <p:nvPr/>
          </p:nvSpPr>
          <p:spPr>
            <a:xfrm>
              <a:off x="710929" y="9675671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3721" y="0"/>
                  </a:moveTo>
                  <a:lnTo>
                    <a:pt x="0" y="5943"/>
                  </a:lnTo>
                  <a:lnTo>
                    <a:pt x="0" y="7518"/>
                  </a:lnTo>
                  <a:lnTo>
                    <a:pt x="4241" y="622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0">
              <a:extLst>
                <a:ext uri="{FF2B5EF4-FFF2-40B4-BE49-F238E27FC236}">
                  <a16:creationId xmlns:a16="http://schemas.microsoft.com/office/drawing/2014/main" id="{F6F43CD9-1785-435E-8559-0FB614BDB5A1}"/>
                </a:ext>
              </a:extLst>
            </p:cNvPr>
            <p:cNvSpPr/>
            <p:nvPr/>
          </p:nvSpPr>
          <p:spPr>
            <a:xfrm>
              <a:off x="702500" y="9652571"/>
              <a:ext cx="17145" cy="27305"/>
            </a:xfrm>
            <a:custGeom>
              <a:avLst/>
              <a:gdLst/>
              <a:ahLst/>
              <a:cxnLst/>
              <a:rect l="l" t="t" r="r" b="b"/>
              <a:pathLst>
                <a:path w="17145" h="27304">
                  <a:moveTo>
                    <a:pt x="11391" y="23355"/>
                  </a:moveTo>
                  <a:lnTo>
                    <a:pt x="7937" y="14947"/>
                  </a:lnTo>
                  <a:lnTo>
                    <a:pt x="7251" y="15316"/>
                  </a:lnTo>
                  <a:lnTo>
                    <a:pt x="5994" y="15468"/>
                  </a:lnTo>
                  <a:lnTo>
                    <a:pt x="3911" y="14884"/>
                  </a:lnTo>
                  <a:lnTo>
                    <a:pt x="2819" y="15684"/>
                  </a:lnTo>
                  <a:lnTo>
                    <a:pt x="0" y="18199"/>
                  </a:lnTo>
                  <a:lnTo>
                    <a:pt x="1651" y="22186"/>
                  </a:lnTo>
                  <a:lnTo>
                    <a:pt x="3594" y="26797"/>
                  </a:lnTo>
                  <a:lnTo>
                    <a:pt x="7962" y="27012"/>
                  </a:lnTo>
                  <a:lnTo>
                    <a:pt x="9080" y="27000"/>
                  </a:lnTo>
                  <a:lnTo>
                    <a:pt x="9232" y="26543"/>
                  </a:lnTo>
                  <a:lnTo>
                    <a:pt x="9893" y="24803"/>
                  </a:lnTo>
                  <a:lnTo>
                    <a:pt x="10718" y="23749"/>
                  </a:lnTo>
                  <a:lnTo>
                    <a:pt x="11391" y="23355"/>
                  </a:lnTo>
                  <a:close/>
                </a:path>
                <a:path w="17145" h="27304">
                  <a:moveTo>
                    <a:pt x="17145" y="8559"/>
                  </a:moveTo>
                  <a:lnTo>
                    <a:pt x="16687" y="7937"/>
                  </a:lnTo>
                  <a:lnTo>
                    <a:pt x="16370" y="6451"/>
                  </a:lnTo>
                  <a:lnTo>
                    <a:pt x="16205" y="3873"/>
                  </a:lnTo>
                  <a:lnTo>
                    <a:pt x="15011" y="2921"/>
                  </a:lnTo>
                  <a:lnTo>
                    <a:pt x="10782" y="0"/>
                  </a:lnTo>
                  <a:lnTo>
                    <a:pt x="2590" y="6667"/>
                  </a:lnTo>
                  <a:lnTo>
                    <a:pt x="4114" y="10998"/>
                  </a:lnTo>
                  <a:lnTo>
                    <a:pt x="4813" y="12496"/>
                  </a:lnTo>
                  <a:lnTo>
                    <a:pt x="5613" y="12611"/>
                  </a:lnTo>
                  <a:lnTo>
                    <a:pt x="7480" y="12979"/>
                  </a:lnTo>
                  <a:lnTo>
                    <a:pt x="8242" y="13576"/>
                  </a:lnTo>
                  <a:lnTo>
                    <a:pt x="9169" y="12827"/>
                  </a:lnTo>
                  <a:lnTo>
                    <a:pt x="10756" y="11620"/>
                  </a:lnTo>
                  <a:lnTo>
                    <a:pt x="13779" y="9740"/>
                  </a:lnTo>
                  <a:lnTo>
                    <a:pt x="15836" y="8991"/>
                  </a:lnTo>
                  <a:lnTo>
                    <a:pt x="17145" y="8559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1">
              <a:extLst>
                <a:ext uri="{FF2B5EF4-FFF2-40B4-BE49-F238E27FC236}">
                  <a16:creationId xmlns:a16="http://schemas.microsoft.com/office/drawing/2014/main" id="{C18F94D0-9F05-4FD8-8B3F-1923122558E5}"/>
                </a:ext>
              </a:extLst>
            </p:cNvPr>
            <p:cNvSpPr/>
            <p:nvPr/>
          </p:nvSpPr>
          <p:spPr>
            <a:xfrm>
              <a:off x="702461" y="9664605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09">
                  <a:moveTo>
                    <a:pt x="1816" y="0"/>
                  </a:moveTo>
                  <a:lnTo>
                    <a:pt x="0" y="660"/>
                  </a:lnTo>
                  <a:lnTo>
                    <a:pt x="609" y="1892"/>
                  </a:lnTo>
                  <a:lnTo>
                    <a:pt x="6019" y="3429"/>
                  </a:lnTo>
                  <a:lnTo>
                    <a:pt x="7302" y="3276"/>
                  </a:lnTo>
                  <a:lnTo>
                    <a:pt x="8458" y="2654"/>
                  </a:lnTo>
                  <a:lnTo>
                    <a:pt x="8648" y="2298"/>
                  </a:lnTo>
                  <a:lnTo>
                    <a:pt x="8585" y="1828"/>
                  </a:lnTo>
                  <a:lnTo>
                    <a:pt x="8458" y="1676"/>
                  </a:lnTo>
                  <a:lnTo>
                    <a:pt x="7518" y="927"/>
                  </a:lnTo>
                  <a:lnTo>
                    <a:pt x="4521" y="393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62">
              <a:extLst>
                <a:ext uri="{FF2B5EF4-FFF2-40B4-BE49-F238E27FC236}">
                  <a16:creationId xmlns:a16="http://schemas.microsoft.com/office/drawing/2014/main" id="{4B3C4ABB-B773-40B6-ACE2-583134E4A746}"/>
                </a:ext>
              </a:extLst>
            </p:cNvPr>
            <p:cNvSpPr/>
            <p:nvPr/>
          </p:nvSpPr>
          <p:spPr>
            <a:xfrm>
              <a:off x="713409" y="9652215"/>
              <a:ext cx="24765" cy="32384"/>
            </a:xfrm>
            <a:custGeom>
              <a:avLst/>
              <a:gdLst/>
              <a:ahLst/>
              <a:cxnLst/>
              <a:rect l="l" t="t" r="r" b="b"/>
              <a:pathLst>
                <a:path w="24765" h="32384">
                  <a:moveTo>
                    <a:pt x="15709" y="26060"/>
                  </a:moveTo>
                  <a:lnTo>
                    <a:pt x="14439" y="24599"/>
                  </a:lnTo>
                  <a:lnTo>
                    <a:pt x="13716" y="23545"/>
                  </a:lnTo>
                  <a:lnTo>
                    <a:pt x="13309" y="22682"/>
                  </a:lnTo>
                  <a:lnTo>
                    <a:pt x="11785" y="22644"/>
                  </a:lnTo>
                  <a:lnTo>
                    <a:pt x="1282" y="26047"/>
                  </a:lnTo>
                  <a:lnTo>
                    <a:pt x="279" y="27774"/>
                  </a:lnTo>
                  <a:lnTo>
                    <a:pt x="0" y="28168"/>
                  </a:lnTo>
                  <a:lnTo>
                    <a:pt x="685" y="29019"/>
                  </a:lnTo>
                  <a:lnTo>
                    <a:pt x="3594" y="32169"/>
                  </a:lnTo>
                  <a:lnTo>
                    <a:pt x="14058" y="30848"/>
                  </a:lnTo>
                  <a:lnTo>
                    <a:pt x="15455" y="27000"/>
                  </a:lnTo>
                  <a:lnTo>
                    <a:pt x="15709" y="26060"/>
                  </a:lnTo>
                  <a:close/>
                </a:path>
                <a:path w="24765" h="32384">
                  <a:moveTo>
                    <a:pt x="20459" y="4432"/>
                  </a:moveTo>
                  <a:lnTo>
                    <a:pt x="11849" y="0"/>
                  </a:lnTo>
                  <a:lnTo>
                    <a:pt x="8877" y="1879"/>
                  </a:lnTo>
                  <a:lnTo>
                    <a:pt x="7404" y="3187"/>
                  </a:lnTo>
                  <a:lnTo>
                    <a:pt x="7531" y="3797"/>
                  </a:lnTo>
                  <a:lnTo>
                    <a:pt x="7772" y="5930"/>
                  </a:lnTo>
                  <a:lnTo>
                    <a:pt x="7721" y="7594"/>
                  </a:lnTo>
                  <a:lnTo>
                    <a:pt x="7416" y="8521"/>
                  </a:lnTo>
                  <a:lnTo>
                    <a:pt x="9372" y="10007"/>
                  </a:lnTo>
                  <a:lnTo>
                    <a:pt x="12585" y="11518"/>
                  </a:lnTo>
                  <a:lnTo>
                    <a:pt x="14960" y="12204"/>
                  </a:lnTo>
                  <a:lnTo>
                    <a:pt x="15671" y="11823"/>
                  </a:lnTo>
                  <a:lnTo>
                    <a:pt x="18199" y="11010"/>
                  </a:lnTo>
                  <a:lnTo>
                    <a:pt x="19240" y="10782"/>
                  </a:lnTo>
                  <a:lnTo>
                    <a:pt x="19392" y="10083"/>
                  </a:lnTo>
                  <a:lnTo>
                    <a:pt x="20459" y="4432"/>
                  </a:lnTo>
                  <a:close/>
                </a:path>
                <a:path w="24765" h="32384">
                  <a:moveTo>
                    <a:pt x="24739" y="13754"/>
                  </a:moveTo>
                  <a:lnTo>
                    <a:pt x="20701" y="12395"/>
                  </a:lnTo>
                  <a:lnTo>
                    <a:pt x="19888" y="12179"/>
                  </a:lnTo>
                  <a:lnTo>
                    <a:pt x="19342" y="12471"/>
                  </a:lnTo>
                  <a:lnTo>
                    <a:pt x="18808" y="12725"/>
                  </a:lnTo>
                  <a:lnTo>
                    <a:pt x="15709" y="13906"/>
                  </a:lnTo>
                  <a:lnTo>
                    <a:pt x="14897" y="13970"/>
                  </a:lnTo>
                  <a:lnTo>
                    <a:pt x="14592" y="14846"/>
                  </a:lnTo>
                  <a:lnTo>
                    <a:pt x="14249" y="16078"/>
                  </a:lnTo>
                  <a:lnTo>
                    <a:pt x="14071" y="18846"/>
                  </a:lnTo>
                  <a:lnTo>
                    <a:pt x="14312" y="20370"/>
                  </a:lnTo>
                  <a:lnTo>
                    <a:pt x="14516" y="21374"/>
                  </a:lnTo>
                  <a:lnTo>
                    <a:pt x="15176" y="21882"/>
                  </a:lnTo>
                  <a:lnTo>
                    <a:pt x="15989" y="22758"/>
                  </a:lnTo>
                  <a:lnTo>
                    <a:pt x="17411" y="24612"/>
                  </a:lnTo>
                  <a:lnTo>
                    <a:pt x="17741" y="25196"/>
                  </a:lnTo>
                  <a:lnTo>
                    <a:pt x="19392" y="25260"/>
                  </a:lnTo>
                  <a:lnTo>
                    <a:pt x="23063" y="24803"/>
                  </a:lnTo>
                  <a:lnTo>
                    <a:pt x="24739" y="13754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63">
              <a:extLst>
                <a:ext uri="{FF2B5EF4-FFF2-40B4-BE49-F238E27FC236}">
                  <a16:creationId xmlns:a16="http://schemas.microsoft.com/office/drawing/2014/main" id="{93781CEC-7558-40CA-9F1E-BB9BA98E6E1C}"/>
                </a:ext>
              </a:extLst>
            </p:cNvPr>
            <p:cNvSpPr/>
            <p:nvPr/>
          </p:nvSpPr>
          <p:spPr>
            <a:xfrm>
              <a:off x="718604" y="9653232"/>
              <a:ext cx="17780" cy="26670"/>
            </a:xfrm>
            <a:custGeom>
              <a:avLst/>
              <a:gdLst/>
              <a:ahLst/>
              <a:cxnLst/>
              <a:rect l="l" t="t" r="r" b="b"/>
              <a:pathLst>
                <a:path w="17779" h="26670">
                  <a:moveTo>
                    <a:pt x="2578" y="4927"/>
                  </a:moveTo>
                  <a:lnTo>
                    <a:pt x="2286" y="2476"/>
                  </a:lnTo>
                  <a:lnTo>
                    <a:pt x="1803" y="266"/>
                  </a:lnTo>
                  <a:lnTo>
                    <a:pt x="901" y="0"/>
                  </a:lnTo>
                  <a:lnTo>
                    <a:pt x="0" y="546"/>
                  </a:lnTo>
                  <a:lnTo>
                    <a:pt x="1435" y="8280"/>
                  </a:lnTo>
                  <a:lnTo>
                    <a:pt x="1917" y="8216"/>
                  </a:lnTo>
                  <a:lnTo>
                    <a:pt x="2070" y="7924"/>
                  </a:lnTo>
                  <a:lnTo>
                    <a:pt x="2527" y="6591"/>
                  </a:lnTo>
                  <a:lnTo>
                    <a:pt x="2578" y="4927"/>
                  </a:lnTo>
                  <a:close/>
                </a:path>
                <a:path w="17779" h="26670">
                  <a:moveTo>
                    <a:pt x="13322" y="25628"/>
                  </a:moveTo>
                  <a:lnTo>
                    <a:pt x="8280" y="19812"/>
                  </a:lnTo>
                  <a:lnTo>
                    <a:pt x="8039" y="19824"/>
                  </a:lnTo>
                  <a:lnTo>
                    <a:pt x="7861" y="20015"/>
                  </a:lnTo>
                  <a:lnTo>
                    <a:pt x="7823" y="20878"/>
                  </a:lnTo>
                  <a:lnTo>
                    <a:pt x="7975" y="21386"/>
                  </a:lnTo>
                  <a:lnTo>
                    <a:pt x="13322" y="26606"/>
                  </a:lnTo>
                  <a:lnTo>
                    <a:pt x="13322" y="25628"/>
                  </a:lnTo>
                  <a:close/>
                </a:path>
                <a:path w="17779" h="26670">
                  <a:moveTo>
                    <a:pt x="17386" y="9613"/>
                  </a:moveTo>
                  <a:lnTo>
                    <a:pt x="17259" y="9398"/>
                  </a:lnTo>
                  <a:lnTo>
                    <a:pt x="15697" y="9448"/>
                  </a:lnTo>
                  <a:lnTo>
                    <a:pt x="13525" y="9855"/>
                  </a:lnTo>
                  <a:lnTo>
                    <a:pt x="8597" y="11988"/>
                  </a:lnTo>
                  <a:lnTo>
                    <a:pt x="8877" y="12865"/>
                  </a:lnTo>
                  <a:lnTo>
                    <a:pt x="9207" y="12979"/>
                  </a:lnTo>
                  <a:lnTo>
                    <a:pt x="10515" y="12890"/>
                  </a:lnTo>
                  <a:lnTo>
                    <a:pt x="17386" y="9613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64">
              <a:extLst>
                <a:ext uri="{FF2B5EF4-FFF2-40B4-BE49-F238E27FC236}">
                  <a16:creationId xmlns:a16="http://schemas.microsoft.com/office/drawing/2014/main" id="{734C8EA8-03EA-410E-BBB8-A85180EDBACD}"/>
                </a:ext>
              </a:extLst>
            </p:cNvPr>
            <p:cNvSpPr/>
            <p:nvPr/>
          </p:nvSpPr>
          <p:spPr>
            <a:xfrm>
              <a:off x="714976" y="9664780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5905" y="0"/>
                  </a:moveTo>
                  <a:lnTo>
                    <a:pt x="1447" y="1155"/>
                  </a:lnTo>
                  <a:lnTo>
                    <a:pt x="0" y="3035"/>
                  </a:lnTo>
                  <a:lnTo>
                    <a:pt x="901" y="6540"/>
                  </a:lnTo>
                  <a:lnTo>
                    <a:pt x="3086" y="7492"/>
                  </a:lnTo>
                  <a:lnTo>
                    <a:pt x="7543" y="6324"/>
                  </a:lnTo>
                  <a:lnTo>
                    <a:pt x="8991" y="4444"/>
                  </a:lnTo>
                  <a:lnTo>
                    <a:pt x="8534" y="2692"/>
                  </a:lnTo>
                  <a:lnTo>
                    <a:pt x="8077" y="939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F4C7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65">
              <a:extLst>
                <a:ext uri="{FF2B5EF4-FFF2-40B4-BE49-F238E27FC236}">
                  <a16:creationId xmlns:a16="http://schemas.microsoft.com/office/drawing/2014/main" id="{4A6966BD-C7BF-4CF9-B00D-073A67EA6F3F}"/>
                </a:ext>
              </a:extLst>
            </p:cNvPr>
            <p:cNvSpPr/>
            <p:nvPr/>
          </p:nvSpPr>
          <p:spPr>
            <a:xfrm>
              <a:off x="589050" y="9675671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3733" y="0"/>
                  </a:moveTo>
                  <a:lnTo>
                    <a:pt x="0" y="5943"/>
                  </a:lnTo>
                  <a:lnTo>
                    <a:pt x="12" y="7518"/>
                  </a:lnTo>
                  <a:lnTo>
                    <a:pt x="4254" y="622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66">
              <a:extLst>
                <a:ext uri="{FF2B5EF4-FFF2-40B4-BE49-F238E27FC236}">
                  <a16:creationId xmlns:a16="http://schemas.microsoft.com/office/drawing/2014/main" id="{20FAA021-6145-4D1F-9082-A8609124C89F}"/>
                </a:ext>
              </a:extLst>
            </p:cNvPr>
            <p:cNvSpPr/>
            <p:nvPr/>
          </p:nvSpPr>
          <p:spPr>
            <a:xfrm>
              <a:off x="580631" y="9652571"/>
              <a:ext cx="17145" cy="27305"/>
            </a:xfrm>
            <a:custGeom>
              <a:avLst/>
              <a:gdLst/>
              <a:ahLst/>
              <a:cxnLst/>
              <a:rect l="l" t="t" r="r" b="b"/>
              <a:pathLst>
                <a:path w="17145" h="27304">
                  <a:moveTo>
                    <a:pt x="11391" y="23355"/>
                  </a:moveTo>
                  <a:lnTo>
                    <a:pt x="7937" y="14947"/>
                  </a:lnTo>
                  <a:lnTo>
                    <a:pt x="7251" y="15316"/>
                  </a:lnTo>
                  <a:lnTo>
                    <a:pt x="5994" y="15468"/>
                  </a:lnTo>
                  <a:lnTo>
                    <a:pt x="3911" y="14884"/>
                  </a:lnTo>
                  <a:lnTo>
                    <a:pt x="2819" y="15684"/>
                  </a:lnTo>
                  <a:lnTo>
                    <a:pt x="0" y="18199"/>
                  </a:lnTo>
                  <a:lnTo>
                    <a:pt x="1651" y="22186"/>
                  </a:lnTo>
                  <a:lnTo>
                    <a:pt x="3594" y="26797"/>
                  </a:lnTo>
                  <a:lnTo>
                    <a:pt x="7962" y="27012"/>
                  </a:lnTo>
                  <a:lnTo>
                    <a:pt x="9080" y="27000"/>
                  </a:lnTo>
                  <a:lnTo>
                    <a:pt x="9232" y="26543"/>
                  </a:lnTo>
                  <a:lnTo>
                    <a:pt x="9893" y="24803"/>
                  </a:lnTo>
                  <a:lnTo>
                    <a:pt x="10718" y="23749"/>
                  </a:lnTo>
                  <a:lnTo>
                    <a:pt x="11391" y="23355"/>
                  </a:lnTo>
                  <a:close/>
                </a:path>
                <a:path w="17145" h="27304">
                  <a:moveTo>
                    <a:pt x="17145" y="8559"/>
                  </a:moveTo>
                  <a:lnTo>
                    <a:pt x="16687" y="7937"/>
                  </a:lnTo>
                  <a:lnTo>
                    <a:pt x="16370" y="6451"/>
                  </a:lnTo>
                  <a:lnTo>
                    <a:pt x="16205" y="3873"/>
                  </a:lnTo>
                  <a:lnTo>
                    <a:pt x="15011" y="2921"/>
                  </a:lnTo>
                  <a:lnTo>
                    <a:pt x="10782" y="0"/>
                  </a:lnTo>
                  <a:lnTo>
                    <a:pt x="2590" y="6667"/>
                  </a:lnTo>
                  <a:lnTo>
                    <a:pt x="4114" y="10998"/>
                  </a:lnTo>
                  <a:lnTo>
                    <a:pt x="4813" y="12496"/>
                  </a:lnTo>
                  <a:lnTo>
                    <a:pt x="5613" y="12611"/>
                  </a:lnTo>
                  <a:lnTo>
                    <a:pt x="7480" y="12979"/>
                  </a:lnTo>
                  <a:lnTo>
                    <a:pt x="8242" y="13576"/>
                  </a:lnTo>
                  <a:lnTo>
                    <a:pt x="9169" y="12827"/>
                  </a:lnTo>
                  <a:lnTo>
                    <a:pt x="10756" y="11620"/>
                  </a:lnTo>
                  <a:lnTo>
                    <a:pt x="13779" y="9740"/>
                  </a:lnTo>
                  <a:lnTo>
                    <a:pt x="15836" y="8991"/>
                  </a:lnTo>
                  <a:lnTo>
                    <a:pt x="17145" y="8559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67">
              <a:extLst>
                <a:ext uri="{FF2B5EF4-FFF2-40B4-BE49-F238E27FC236}">
                  <a16:creationId xmlns:a16="http://schemas.microsoft.com/office/drawing/2014/main" id="{DC3F420D-AFF3-47DA-99D8-9074BE9E07B7}"/>
                </a:ext>
              </a:extLst>
            </p:cNvPr>
            <p:cNvSpPr/>
            <p:nvPr/>
          </p:nvSpPr>
          <p:spPr>
            <a:xfrm>
              <a:off x="580605" y="9664605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09">
                  <a:moveTo>
                    <a:pt x="1803" y="0"/>
                  </a:moveTo>
                  <a:lnTo>
                    <a:pt x="0" y="660"/>
                  </a:lnTo>
                  <a:lnTo>
                    <a:pt x="596" y="1892"/>
                  </a:lnTo>
                  <a:lnTo>
                    <a:pt x="6007" y="3429"/>
                  </a:lnTo>
                  <a:lnTo>
                    <a:pt x="7289" y="3276"/>
                  </a:lnTo>
                  <a:lnTo>
                    <a:pt x="8445" y="2654"/>
                  </a:lnTo>
                  <a:lnTo>
                    <a:pt x="8623" y="2298"/>
                  </a:lnTo>
                  <a:lnTo>
                    <a:pt x="8572" y="1828"/>
                  </a:lnTo>
                  <a:lnTo>
                    <a:pt x="8445" y="1676"/>
                  </a:lnTo>
                  <a:lnTo>
                    <a:pt x="7505" y="927"/>
                  </a:lnTo>
                  <a:lnTo>
                    <a:pt x="4508" y="393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68">
              <a:extLst>
                <a:ext uri="{FF2B5EF4-FFF2-40B4-BE49-F238E27FC236}">
                  <a16:creationId xmlns:a16="http://schemas.microsoft.com/office/drawing/2014/main" id="{33D8BCCF-4C6B-4508-971B-0D500CCF4D13}"/>
                </a:ext>
              </a:extLst>
            </p:cNvPr>
            <p:cNvSpPr/>
            <p:nvPr/>
          </p:nvSpPr>
          <p:spPr>
            <a:xfrm>
              <a:off x="591540" y="9652215"/>
              <a:ext cx="24765" cy="32384"/>
            </a:xfrm>
            <a:custGeom>
              <a:avLst/>
              <a:gdLst/>
              <a:ahLst/>
              <a:cxnLst/>
              <a:rect l="l" t="t" r="r" b="b"/>
              <a:pathLst>
                <a:path w="24765" h="32384">
                  <a:moveTo>
                    <a:pt x="15709" y="26060"/>
                  </a:moveTo>
                  <a:lnTo>
                    <a:pt x="14439" y="24599"/>
                  </a:lnTo>
                  <a:lnTo>
                    <a:pt x="13716" y="23545"/>
                  </a:lnTo>
                  <a:lnTo>
                    <a:pt x="13309" y="22682"/>
                  </a:lnTo>
                  <a:lnTo>
                    <a:pt x="11785" y="22644"/>
                  </a:lnTo>
                  <a:lnTo>
                    <a:pt x="1282" y="26047"/>
                  </a:lnTo>
                  <a:lnTo>
                    <a:pt x="279" y="27774"/>
                  </a:lnTo>
                  <a:lnTo>
                    <a:pt x="0" y="28168"/>
                  </a:lnTo>
                  <a:lnTo>
                    <a:pt x="685" y="29019"/>
                  </a:lnTo>
                  <a:lnTo>
                    <a:pt x="3594" y="32169"/>
                  </a:lnTo>
                  <a:lnTo>
                    <a:pt x="14058" y="30848"/>
                  </a:lnTo>
                  <a:lnTo>
                    <a:pt x="15455" y="27000"/>
                  </a:lnTo>
                  <a:lnTo>
                    <a:pt x="15709" y="26060"/>
                  </a:lnTo>
                  <a:close/>
                </a:path>
                <a:path w="24765" h="32384">
                  <a:moveTo>
                    <a:pt x="20459" y="4432"/>
                  </a:moveTo>
                  <a:lnTo>
                    <a:pt x="15405" y="1816"/>
                  </a:lnTo>
                  <a:lnTo>
                    <a:pt x="11836" y="0"/>
                  </a:lnTo>
                  <a:lnTo>
                    <a:pt x="8877" y="1879"/>
                  </a:lnTo>
                  <a:lnTo>
                    <a:pt x="7404" y="3187"/>
                  </a:lnTo>
                  <a:lnTo>
                    <a:pt x="7569" y="4152"/>
                  </a:lnTo>
                  <a:lnTo>
                    <a:pt x="7772" y="5930"/>
                  </a:lnTo>
                  <a:lnTo>
                    <a:pt x="7721" y="7594"/>
                  </a:lnTo>
                  <a:lnTo>
                    <a:pt x="7416" y="8521"/>
                  </a:lnTo>
                  <a:lnTo>
                    <a:pt x="9372" y="10007"/>
                  </a:lnTo>
                  <a:lnTo>
                    <a:pt x="12585" y="11518"/>
                  </a:lnTo>
                  <a:lnTo>
                    <a:pt x="14960" y="12204"/>
                  </a:lnTo>
                  <a:lnTo>
                    <a:pt x="15671" y="11823"/>
                  </a:lnTo>
                  <a:lnTo>
                    <a:pt x="18199" y="11010"/>
                  </a:lnTo>
                  <a:lnTo>
                    <a:pt x="19240" y="10782"/>
                  </a:lnTo>
                  <a:lnTo>
                    <a:pt x="19392" y="10083"/>
                  </a:lnTo>
                  <a:lnTo>
                    <a:pt x="20459" y="4432"/>
                  </a:lnTo>
                  <a:close/>
                </a:path>
                <a:path w="24765" h="32384">
                  <a:moveTo>
                    <a:pt x="24752" y="13754"/>
                  </a:moveTo>
                  <a:lnTo>
                    <a:pt x="20701" y="12395"/>
                  </a:lnTo>
                  <a:lnTo>
                    <a:pt x="19888" y="12179"/>
                  </a:lnTo>
                  <a:lnTo>
                    <a:pt x="19342" y="12471"/>
                  </a:lnTo>
                  <a:lnTo>
                    <a:pt x="18808" y="12725"/>
                  </a:lnTo>
                  <a:lnTo>
                    <a:pt x="15709" y="13906"/>
                  </a:lnTo>
                  <a:lnTo>
                    <a:pt x="14897" y="13970"/>
                  </a:lnTo>
                  <a:lnTo>
                    <a:pt x="14592" y="14846"/>
                  </a:lnTo>
                  <a:lnTo>
                    <a:pt x="14249" y="16078"/>
                  </a:lnTo>
                  <a:lnTo>
                    <a:pt x="14071" y="18846"/>
                  </a:lnTo>
                  <a:lnTo>
                    <a:pt x="14312" y="20370"/>
                  </a:lnTo>
                  <a:lnTo>
                    <a:pt x="14516" y="21374"/>
                  </a:lnTo>
                  <a:lnTo>
                    <a:pt x="15176" y="21882"/>
                  </a:lnTo>
                  <a:lnTo>
                    <a:pt x="16002" y="22758"/>
                  </a:lnTo>
                  <a:lnTo>
                    <a:pt x="17411" y="24612"/>
                  </a:lnTo>
                  <a:lnTo>
                    <a:pt x="17741" y="25196"/>
                  </a:lnTo>
                  <a:lnTo>
                    <a:pt x="19392" y="25260"/>
                  </a:lnTo>
                  <a:lnTo>
                    <a:pt x="23063" y="24803"/>
                  </a:lnTo>
                  <a:lnTo>
                    <a:pt x="24752" y="13754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69">
              <a:extLst>
                <a:ext uri="{FF2B5EF4-FFF2-40B4-BE49-F238E27FC236}">
                  <a16:creationId xmlns:a16="http://schemas.microsoft.com/office/drawing/2014/main" id="{0803E8E5-EA0D-4CEC-B2B3-8AC349AB29EA}"/>
                </a:ext>
              </a:extLst>
            </p:cNvPr>
            <p:cNvSpPr/>
            <p:nvPr/>
          </p:nvSpPr>
          <p:spPr>
            <a:xfrm>
              <a:off x="596734" y="9653232"/>
              <a:ext cx="17780" cy="26670"/>
            </a:xfrm>
            <a:custGeom>
              <a:avLst/>
              <a:gdLst/>
              <a:ahLst/>
              <a:cxnLst/>
              <a:rect l="l" t="t" r="r" b="b"/>
              <a:pathLst>
                <a:path w="17779" h="26670">
                  <a:moveTo>
                    <a:pt x="2578" y="4927"/>
                  </a:moveTo>
                  <a:lnTo>
                    <a:pt x="2286" y="2476"/>
                  </a:lnTo>
                  <a:lnTo>
                    <a:pt x="1803" y="266"/>
                  </a:lnTo>
                  <a:lnTo>
                    <a:pt x="901" y="0"/>
                  </a:lnTo>
                  <a:lnTo>
                    <a:pt x="0" y="546"/>
                  </a:lnTo>
                  <a:lnTo>
                    <a:pt x="1435" y="8280"/>
                  </a:lnTo>
                  <a:lnTo>
                    <a:pt x="1917" y="8216"/>
                  </a:lnTo>
                  <a:lnTo>
                    <a:pt x="2070" y="7924"/>
                  </a:lnTo>
                  <a:lnTo>
                    <a:pt x="2527" y="6591"/>
                  </a:lnTo>
                  <a:lnTo>
                    <a:pt x="2578" y="4927"/>
                  </a:lnTo>
                  <a:close/>
                </a:path>
                <a:path w="17779" h="26670">
                  <a:moveTo>
                    <a:pt x="13322" y="25628"/>
                  </a:moveTo>
                  <a:lnTo>
                    <a:pt x="8280" y="19812"/>
                  </a:lnTo>
                  <a:lnTo>
                    <a:pt x="8039" y="19824"/>
                  </a:lnTo>
                  <a:lnTo>
                    <a:pt x="7861" y="20015"/>
                  </a:lnTo>
                  <a:lnTo>
                    <a:pt x="7823" y="20878"/>
                  </a:lnTo>
                  <a:lnTo>
                    <a:pt x="7975" y="21386"/>
                  </a:lnTo>
                  <a:lnTo>
                    <a:pt x="13322" y="26606"/>
                  </a:lnTo>
                  <a:lnTo>
                    <a:pt x="13322" y="25628"/>
                  </a:lnTo>
                  <a:close/>
                </a:path>
                <a:path w="17779" h="26670">
                  <a:moveTo>
                    <a:pt x="17386" y="9613"/>
                  </a:moveTo>
                  <a:lnTo>
                    <a:pt x="17259" y="9398"/>
                  </a:lnTo>
                  <a:lnTo>
                    <a:pt x="15697" y="9448"/>
                  </a:lnTo>
                  <a:lnTo>
                    <a:pt x="13525" y="9855"/>
                  </a:lnTo>
                  <a:lnTo>
                    <a:pt x="8610" y="11988"/>
                  </a:lnTo>
                  <a:lnTo>
                    <a:pt x="8877" y="12865"/>
                  </a:lnTo>
                  <a:lnTo>
                    <a:pt x="9207" y="12979"/>
                  </a:lnTo>
                  <a:lnTo>
                    <a:pt x="10515" y="12890"/>
                  </a:lnTo>
                  <a:lnTo>
                    <a:pt x="11772" y="12420"/>
                  </a:lnTo>
                  <a:lnTo>
                    <a:pt x="13614" y="11709"/>
                  </a:lnTo>
                  <a:lnTo>
                    <a:pt x="14147" y="11455"/>
                  </a:lnTo>
                  <a:lnTo>
                    <a:pt x="14693" y="11163"/>
                  </a:lnTo>
                  <a:lnTo>
                    <a:pt x="15976" y="10477"/>
                  </a:lnTo>
                  <a:lnTo>
                    <a:pt x="17386" y="9613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70">
              <a:extLst>
                <a:ext uri="{FF2B5EF4-FFF2-40B4-BE49-F238E27FC236}">
                  <a16:creationId xmlns:a16="http://schemas.microsoft.com/office/drawing/2014/main" id="{A39A43B3-BAB1-415D-8041-5E8A91E4B244}"/>
                </a:ext>
              </a:extLst>
            </p:cNvPr>
            <p:cNvSpPr/>
            <p:nvPr/>
          </p:nvSpPr>
          <p:spPr>
            <a:xfrm>
              <a:off x="593109" y="9664780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5905" y="0"/>
                  </a:moveTo>
                  <a:lnTo>
                    <a:pt x="1447" y="1155"/>
                  </a:lnTo>
                  <a:lnTo>
                    <a:pt x="0" y="3035"/>
                  </a:lnTo>
                  <a:lnTo>
                    <a:pt x="901" y="6540"/>
                  </a:lnTo>
                  <a:lnTo>
                    <a:pt x="3086" y="7492"/>
                  </a:lnTo>
                  <a:lnTo>
                    <a:pt x="7543" y="6324"/>
                  </a:lnTo>
                  <a:lnTo>
                    <a:pt x="8991" y="4444"/>
                  </a:lnTo>
                  <a:lnTo>
                    <a:pt x="8534" y="2692"/>
                  </a:lnTo>
                  <a:lnTo>
                    <a:pt x="8077" y="939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F4C7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71">
              <a:extLst>
                <a:ext uri="{FF2B5EF4-FFF2-40B4-BE49-F238E27FC236}">
                  <a16:creationId xmlns:a16="http://schemas.microsoft.com/office/drawing/2014/main" id="{4509B7B3-21CE-49C3-A52E-EDC67AB8DCC4}"/>
                </a:ext>
              </a:extLst>
            </p:cNvPr>
            <p:cNvSpPr/>
            <p:nvPr/>
          </p:nvSpPr>
          <p:spPr>
            <a:xfrm>
              <a:off x="833097" y="9675671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3721" y="0"/>
                  </a:moveTo>
                  <a:lnTo>
                    <a:pt x="0" y="5943"/>
                  </a:lnTo>
                  <a:lnTo>
                    <a:pt x="0" y="7518"/>
                  </a:lnTo>
                  <a:lnTo>
                    <a:pt x="4254" y="622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72">
              <a:extLst>
                <a:ext uri="{FF2B5EF4-FFF2-40B4-BE49-F238E27FC236}">
                  <a16:creationId xmlns:a16="http://schemas.microsoft.com/office/drawing/2014/main" id="{115D0DF1-0796-43D4-91DB-A4B4AD90E02A}"/>
                </a:ext>
              </a:extLst>
            </p:cNvPr>
            <p:cNvSpPr/>
            <p:nvPr/>
          </p:nvSpPr>
          <p:spPr>
            <a:xfrm>
              <a:off x="824661" y="9652571"/>
              <a:ext cx="17145" cy="27305"/>
            </a:xfrm>
            <a:custGeom>
              <a:avLst/>
              <a:gdLst/>
              <a:ahLst/>
              <a:cxnLst/>
              <a:rect l="l" t="t" r="r" b="b"/>
              <a:pathLst>
                <a:path w="17144" h="27304">
                  <a:moveTo>
                    <a:pt x="11391" y="23355"/>
                  </a:moveTo>
                  <a:lnTo>
                    <a:pt x="7937" y="14947"/>
                  </a:lnTo>
                  <a:lnTo>
                    <a:pt x="7251" y="15316"/>
                  </a:lnTo>
                  <a:lnTo>
                    <a:pt x="5994" y="15468"/>
                  </a:lnTo>
                  <a:lnTo>
                    <a:pt x="3911" y="14884"/>
                  </a:lnTo>
                  <a:lnTo>
                    <a:pt x="2819" y="15684"/>
                  </a:lnTo>
                  <a:lnTo>
                    <a:pt x="0" y="18199"/>
                  </a:lnTo>
                  <a:lnTo>
                    <a:pt x="1651" y="22186"/>
                  </a:lnTo>
                  <a:lnTo>
                    <a:pt x="3594" y="26797"/>
                  </a:lnTo>
                  <a:lnTo>
                    <a:pt x="7962" y="27012"/>
                  </a:lnTo>
                  <a:lnTo>
                    <a:pt x="9080" y="27000"/>
                  </a:lnTo>
                  <a:lnTo>
                    <a:pt x="9893" y="24803"/>
                  </a:lnTo>
                  <a:lnTo>
                    <a:pt x="10718" y="23749"/>
                  </a:lnTo>
                  <a:lnTo>
                    <a:pt x="11391" y="23355"/>
                  </a:lnTo>
                  <a:close/>
                </a:path>
                <a:path w="17144" h="27304">
                  <a:moveTo>
                    <a:pt x="17145" y="8559"/>
                  </a:moveTo>
                  <a:lnTo>
                    <a:pt x="16687" y="7937"/>
                  </a:lnTo>
                  <a:lnTo>
                    <a:pt x="16370" y="6451"/>
                  </a:lnTo>
                  <a:lnTo>
                    <a:pt x="16205" y="3873"/>
                  </a:lnTo>
                  <a:lnTo>
                    <a:pt x="15011" y="2921"/>
                  </a:lnTo>
                  <a:lnTo>
                    <a:pt x="10782" y="0"/>
                  </a:lnTo>
                  <a:lnTo>
                    <a:pt x="2590" y="6667"/>
                  </a:lnTo>
                  <a:lnTo>
                    <a:pt x="4114" y="10998"/>
                  </a:lnTo>
                  <a:lnTo>
                    <a:pt x="4813" y="12496"/>
                  </a:lnTo>
                  <a:lnTo>
                    <a:pt x="5613" y="12611"/>
                  </a:lnTo>
                  <a:lnTo>
                    <a:pt x="7480" y="12979"/>
                  </a:lnTo>
                  <a:lnTo>
                    <a:pt x="8242" y="13576"/>
                  </a:lnTo>
                  <a:lnTo>
                    <a:pt x="9169" y="12827"/>
                  </a:lnTo>
                  <a:lnTo>
                    <a:pt x="10756" y="11620"/>
                  </a:lnTo>
                  <a:lnTo>
                    <a:pt x="13779" y="9740"/>
                  </a:lnTo>
                  <a:lnTo>
                    <a:pt x="15824" y="8991"/>
                  </a:lnTo>
                  <a:lnTo>
                    <a:pt x="17145" y="8559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73">
              <a:extLst>
                <a:ext uri="{FF2B5EF4-FFF2-40B4-BE49-F238E27FC236}">
                  <a16:creationId xmlns:a16="http://schemas.microsoft.com/office/drawing/2014/main" id="{1529EEDE-61A0-4D86-8B8D-1CB9464239E2}"/>
                </a:ext>
              </a:extLst>
            </p:cNvPr>
            <p:cNvSpPr/>
            <p:nvPr/>
          </p:nvSpPr>
          <p:spPr>
            <a:xfrm>
              <a:off x="824641" y="9664605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09">
                  <a:moveTo>
                    <a:pt x="1803" y="0"/>
                  </a:moveTo>
                  <a:lnTo>
                    <a:pt x="0" y="660"/>
                  </a:lnTo>
                  <a:lnTo>
                    <a:pt x="596" y="1892"/>
                  </a:lnTo>
                  <a:lnTo>
                    <a:pt x="6007" y="3429"/>
                  </a:lnTo>
                  <a:lnTo>
                    <a:pt x="7289" y="3276"/>
                  </a:lnTo>
                  <a:lnTo>
                    <a:pt x="8445" y="2654"/>
                  </a:lnTo>
                  <a:lnTo>
                    <a:pt x="8636" y="2298"/>
                  </a:lnTo>
                  <a:lnTo>
                    <a:pt x="8572" y="1828"/>
                  </a:lnTo>
                  <a:lnTo>
                    <a:pt x="8445" y="1676"/>
                  </a:lnTo>
                  <a:lnTo>
                    <a:pt x="7505" y="927"/>
                  </a:lnTo>
                  <a:lnTo>
                    <a:pt x="4508" y="393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74">
              <a:extLst>
                <a:ext uri="{FF2B5EF4-FFF2-40B4-BE49-F238E27FC236}">
                  <a16:creationId xmlns:a16="http://schemas.microsoft.com/office/drawing/2014/main" id="{B5DAB0B0-EBC6-41FD-86EF-AB0B5864F04A}"/>
                </a:ext>
              </a:extLst>
            </p:cNvPr>
            <p:cNvSpPr/>
            <p:nvPr/>
          </p:nvSpPr>
          <p:spPr>
            <a:xfrm>
              <a:off x="835583" y="9652215"/>
              <a:ext cx="24765" cy="32384"/>
            </a:xfrm>
            <a:custGeom>
              <a:avLst/>
              <a:gdLst/>
              <a:ahLst/>
              <a:cxnLst/>
              <a:rect l="l" t="t" r="r" b="b"/>
              <a:pathLst>
                <a:path w="24765" h="32384">
                  <a:moveTo>
                    <a:pt x="15709" y="26060"/>
                  </a:moveTo>
                  <a:lnTo>
                    <a:pt x="14439" y="24599"/>
                  </a:lnTo>
                  <a:lnTo>
                    <a:pt x="13716" y="23545"/>
                  </a:lnTo>
                  <a:lnTo>
                    <a:pt x="13309" y="22682"/>
                  </a:lnTo>
                  <a:lnTo>
                    <a:pt x="11785" y="22644"/>
                  </a:lnTo>
                  <a:lnTo>
                    <a:pt x="1282" y="26047"/>
                  </a:lnTo>
                  <a:lnTo>
                    <a:pt x="279" y="27774"/>
                  </a:lnTo>
                  <a:lnTo>
                    <a:pt x="0" y="28168"/>
                  </a:lnTo>
                  <a:lnTo>
                    <a:pt x="685" y="29019"/>
                  </a:lnTo>
                  <a:lnTo>
                    <a:pt x="3594" y="32169"/>
                  </a:lnTo>
                  <a:lnTo>
                    <a:pt x="14058" y="30848"/>
                  </a:lnTo>
                  <a:lnTo>
                    <a:pt x="15455" y="27000"/>
                  </a:lnTo>
                  <a:lnTo>
                    <a:pt x="15709" y="26060"/>
                  </a:lnTo>
                  <a:close/>
                </a:path>
                <a:path w="24765" h="32384">
                  <a:moveTo>
                    <a:pt x="20459" y="4432"/>
                  </a:moveTo>
                  <a:lnTo>
                    <a:pt x="15405" y="1816"/>
                  </a:lnTo>
                  <a:lnTo>
                    <a:pt x="11836" y="0"/>
                  </a:lnTo>
                  <a:lnTo>
                    <a:pt x="8877" y="1879"/>
                  </a:lnTo>
                  <a:lnTo>
                    <a:pt x="7404" y="3187"/>
                  </a:lnTo>
                  <a:lnTo>
                    <a:pt x="7518" y="3797"/>
                  </a:lnTo>
                  <a:lnTo>
                    <a:pt x="7772" y="5930"/>
                  </a:lnTo>
                  <a:lnTo>
                    <a:pt x="7721" y="7594"/>
                  </a:lnTo>
                  <a:lnTo>
                    <a:pt x="7416" y="8521"/>
                  </a:lnTo>
                  <a:lnTo>
                    <a:pt x="9372" y="10007"/>
                  </a:lnTo>
                  <a:lnTo>
                    <a:pt x="12585" y="11518"/>
                  </a:lnTo>
                  <a:lnTo>
                    <a:pt x="14960" y="12204"/>
                  </a:lnTo>
                  <a:lnTo>
                    <a:pt x="15671" y="11823"/>
                  </a:lnTo>
                  <a:lnTo>
                    <a:pt x="18199" y="11010"/>
                  </a:lnTo>
                  <a:lnTo>
                    <a:pt x="19240" y="10782"/>
                  </a:lnTo>
                  <a:lnTo>
                    <a:pt x="19392" y="10083"/>
                  </a:lnTo>
                  <a:lnTo>
                    <a:pt x="20459" y="4432"/>
                  </a:lnTo>
                  <a:close/>
                </a:path>
                <a:path w="24765" h="32384">
                  <a:moveTo>
                    <a:pt x="24739" y="13754"/>
                  </a:moveTo>
                  <a:lnTo>
                    <a:pt x="20688" y="12395"/>
                  </a:lnTo>
                  <a:lnTo>
                    <a:pt x="19875" y="12179"/>
                  </a:lnTo>
                  <a:lnTo>
                    <a:pt x="19329" y="12471"/>
                  </a:lnTo>
                  <a:lnTo>
                    <a:pt x="18796" y="12725"/>
                  </a:lnTo>
                  <a:lnTo>
                    <a:pt x="15697" y="13906"/>
                  </a:lnTo>
                  <a:lnTo>
                    <a:pt x="14884" y="13970"/>
                  </a:lnTo>
                  <a:lnTo>
                    <a:pt x="14579" y="14846"/>
                  </a:lnTo>
                  <a:lnTo>
                    <a:pt x="14236" y="16078"/>
                  </a:lnTo>
                  <a:lnTo>
                    <a:pt x="14058" y="18846"/>
                  </a:lnTo>
                  <a:lnTo>
                    <a:pt x="14300" y="20370"/>
                  </a:lnTo>
                  <a:lnTo>
                    <a:pt x="14503" y="21374"/>
                  </a:lnTo>
                  <a:lnTo>
                    <a:pt x="15163" y="21882"/>
                  </a:lnTo>
                  <a:lnTo>
                    <a:pt x="15976" y="22758"/>
                  </a:lnTo>
                  <a:lnTo>
                    <a:pt x="17399" y="24612"/>
                  </a:lnTo>
                  <a:lnTo>
                    <a:pt x="17729" y="25196"/>
                  </a:lnTo>
                  <a:lnTo>
                    <a:pt x="19380" y="25260"/>
                  </a:lnTo>
                  <a:lnTo>
                    <a:pt x="23050" y="24803"/>
                  </a:lnTo>
                  <a:lnTo>
                    <a:pt x="24739" y="13754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75">
              <a:extLst>
                <a:ext uri="{FF2B5EF4-FFF2-40B4-BE49-F238E27FC236}">
                  <a16:creationId xmlns:a16="http://schemas.microsoft.com/office/drawing/2014/main" id="{1D9CC4AE-8AA3-4A1B-8260-26CD3AE4542D}"/>
                </a:ext>
              </a:extLst>
            </p:cNvPr>
            <p:cNvSpPr/>
            <p:nvPr/>
          </p:nvSpPr>
          <p:spPr>
            <a:xfrm>
              <a:off x="840765" y="9653232"/>
              <a:ext cx="17780" cy="26670"/>
            </a:xfrm>
            <a:custGeom>
              <a:avLst/>
              <a:gdLst/>
              <a:ahLst/>
              <a:cxnLst/>
              <a:rect l="l" t="t" r="r" b="b"/>
              <a:pathLst>
                <a:path w="17780" h="26670">
                  <a:moveTo>
                    <a:pt x="2578" y="4927"/>
                  </a:moveTo>
                  <a:lnTo>
                    <a:pt x="2286" y="2476"/>
                  </a:lnTo>
                  <a:lnTo>
                    <a:pt x="1803" y="266"/>
                  </a:lnTo>
                  <a:lnTo>
                    <a:pt x="901" y="0"/>
                  </a:lnTo>
                  <a:lnTo>
                    <a:pt x="0" y="546"/>
                  </a:lnTo>
                  <a:lnTo>
                    <a:pt x="1435" y="8280"/>
                  </a:lnTo>
                  <a:lnTo>
                    <a:pt x="1917" y="8216"/>
                  </a:lnTo>
                  <a:lnTo>
                    <a:pt x="2070" y="7924"/>
                  </a:lnTo>
                  <a:lnTo>
                    <a:pt x="2540" y="6591"/>
                  </a:lnTo>
                  <a:lnTo>
                    <a:pt x="2578" y="4927"/>
                  </a:lnTo>
                  <a:close/>
                </a:path>
                <a:path w="17780" h="26670">
                  <a:moveTo>
                    <a:pt x="13335" y="25628"/>
                  </a:moveTo>
                  <a:lnTo>
                    <a:pt x="8293" y="19812"/>
                  </a:lnTo>
                  <a:lnTo>
                    <a:pt x="8051" y="19824"/>
                  </a:lnTo>
                  <a:lnTo>
                    <a:pt x="7861" y="20015"/>
                  </a:lnTo>
                  <a:lnTo>
                    <a:pt x="7823" y="20878"/>
                  </a:lnTo>
                  <a:lnTo>
                    <a:pt x="7988" y="21386"/>
                  </a:lnTo>
                  <a:lnTo>
                    <a:pt x="13335" y="26606"/>
                  </a:lnTo>
                  <a:lnTo>
                    <a:pt x="13335" y="25628"/>
                  </a:lnTo>
                  <a:close/>
                </a:path>
                <a:path w="17780" h="26670">
                  <a:moveTo>
                    <a:pt x="17386" y="9613"/>
                  </a:moveTo>
                  <a:lnTo>
                    <a:pt x="17259" y="9398"/>
                  </a:lnTo>
                  <a:lnTo>
                    <a:pt x="15697" y="9448"/>
                  </a:lnTo>
                  <a:lnTo>
                    <a:pt x="13525" y="9855"/>
                  </a:lnTo>
                  <a:lnTo>
                    <a:pt x="8610" y="11988"/>
                  </a:lnTo>
                  <a:lnTo>
                    <a:pt x="8877" y="12865"/>
                  </a:lnTo>
                  <a:lnTo>
                    <a:pt x="9207" y="12979"/>
                  </a:lnTo>
                  <a:lnTo>
                    <a:pt x="10515" y="12890"/>
                  </a:lnTo>
                  <a:lnTo>
                    <a:pt x="17386" y="9613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76">
              <a:extLst>
                <a:ext uri="{FF2B5EF4-FFF2-40B4-BE49-F238E27FC236}">
                  <a16:creationId xmlns:a16="http://schemas.microsoft.com/office/drawing/2014/main" id="{E1125066-7B92-46B6-A6DC-24A7ED68BCBE}"/>
                </a:ext>
              </a:extLst>
            </p:cNvPr>
            <p:cNvSpPr/>
            <p:nvPr/>
          </p:nvSpPr>
          <p:spPr>
            <a:xfrm>
              <a:off x="837144" y="9664780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5905" y="0"/>
                  </a:moveTo>
                  <a:lnTo>
                    <a:pt x="1435" y="1155"/>
                  </a:lnTo>
                  <a:lnTo>
                    <a:pt x="0" y="3035"/>
                  </a:lnTo>
                  <a:lnTo>
                    <a:pt x="901" y="6540"/>
                  </a:lnTo>
                  <a:lnTo>
                    <a:pt x="3086" y="7492"/>
                  </a:lnTo>
                  <a:lnTo>
                    <a:pt x="7543" y="6324"/>
                  </a:lnTo>
                  <a:lnTo>
                    <a:pt x="8991" y="4444"/>
                  </a:lnTo>
                  <a:lnTo>
                    <a:pt x="8534" y="2692"/>
                  </a:lnTo>
                  <a:lnTo>
                    <a:pt x="8077" y="939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F4C7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77">
              <a:extLst>
                <a:ext uri="{FF2B5EF4-FFF2-40B4-BE49-F238E27FC236}">
                  <a16:creationId xmlns:a16="http://schemas.microsoft.com/office/drawing/2014/main" id="{B473F28F-2BCB-4E98-AF29-09B02B22138C}"/>
                </a:ext>
              </a:extLst>
            </p:cNvPr>
            <p:cNvSpPr/>
            <p:nvPr/>
          </p:nvSpPr>
          <p:spPr>
            <a:xfrm>
              <a:off x="710929" y="9993131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3721" y="0"/>
                  </a:moveTo>
                  <a:lnTo>
                    <a:pt x="0" y="5943"/>
                  </a:lnTo>
                  <a:lnTo>
                    <a:pt x="0" y="7505"/>
                  </a:lnTo>
                  <a:lnTo>
                    <a:pt x="4241" y="622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78">
              <a:extLst>
                <a:ext uri="{FF2B5EF4-FFF2-40B4-BE49-F238E27FC236}">
                  <a16:creationId xmlns:a16="http://schemas.microsoft.com/office/drawing/2014/main" id="{0F4D54A2-0FD7-4098-A187-66F73820EAFE}"/>
                </a:ext>
              </a:extLst>
            </p:cNvPr>
            <p:cNvSpPr/>
            <p:nvPr/>
          </p:nvSpPr>
          <p:spPr>
            <a:xfrm>
              <a:off x="702500" y="9970033"/>
              <a:ext cx="17145" cy="27305"/>
            </a:xfrm>
            <a:custGeom>
              <a:avLst/>
              <a:gdLst/>
              <a:ahLst/>
              <a:cxnLst/>
              <a:rect l="l" t="t" r="r" b="b"/>
              <a:pathLst>
                <a:path w="17145" h="27304">
                  <a:moveTo>
                    <a:pt x="11391" y="23342"/>
                  </a:moveTo>
                  <a:lnTo>
                    <a:pt x="7937" y="14935"/>
                  </a:lnTo>
                  <a:lnTo>
                    <a:pt x="7251" y="15303"/>
                  </a:lnTo>
                  <a:lnTo>
                    <a:pt x="5994" y="15455"/>
                  </a:lnTo>
                  <a:lnTo>
                    <a:pt x="3911" y="14871"/>
                  </a:lnTo>
                  <a:lnTo>
                    <a:pt x="2819" y="15671"/>
                  </a:lnTo>
                  <a:lnTo>
                    <a:pt x="0" y="18199"/>
                  </a:lnTo>
                  <a:lnTo>
                    <a:pt x="3594" y="26784"/>
                  </a:lnTo>
                  <a:lnTo>
                    <a:pt x="7962" y="27012"/>
                  </a:lnTo>
                  <a:lnTo>
                    <a:pt x="9080" y="26987"/>
                  </a:lnTo>
                  <a:lnTo>
                    <a:pt x="9232" y="26530"/>
                  </a:lnTo>
                  <a:lnTo>
                    <a:pt x="9893" y="24790"/>
                  </a:lnTo>
                  <a:lnTo>
                    <a:pt x="10718" y="23749"/>
                  </a:lnTo>
                  <a:lnTo>
                    <a:pt x="11391" y="23342"/>
                  </a:lnTo>
                  <a:close/>
                </a:path>
                <a:path w="17145" h="27304">
                  <a:moveTo>
                    <a:pt x="17145" y="8559"/>
                  </a:moveTo>
                  <a:lnTo>
                    <a:pt x="16687" y="7937"/>
                  </a:lnTo>
                  <a:lnTo>
                    <a:pt x="16370" y="6451"/>
                  </a:lnTo>
                  <a:lnTo>
                    <a:pt x="16205" y="3873"/>
                  </a:lnTo>
                  <a:lnTo>
                    <a:pt x="15011" y="2921"/>
                  </a:lnTo>
                  <a:lnTo>
                    <a:pt x="10782" y="0"/>
                  </a:lnTo>
                  <a:lnTo>
                    <a:pt x="2590" y="6667"/>
                  </a:lnTo>
                  <a:lnTo>
                    <a:pt x="4114" y="10998"/>
                  </a:lnTo>
                  <a:lnTo>
                    <a:pt x="4813" y="12496"/>
                  </a:lnTo>
                  <a:lnTo>
                    <a:pt x="5613" y="12611"/>
                  </a:lnTo>
                  <a:lnTo>
                    <a:pt x="7480" y="12979"/>
                  </a:lnTo>
                  <a:lnTo>
                    <a:pt x="8242" y="13576"/>
                  </a:lnTo>
                  <a:lnTo>
                    <a:pt x="9169" y="12827"/>
                  </a:lnTo>
                  <a:lnTo>
                    <a:pt x="10756" y="11620"/>
                  </a:lnTo>
                  <a:lnTo>
                    <a:pt x="13779" y="9740"/>
                  </a:lnTo>
                  <a:lnTo>
                    <a:pt x="15836" y="8991"/>
                  </a:lnTo>
                  <a:lnTo>
                    <a:pt x="17145" y="8559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79">
              <a:extLst>
                <a:ext uri="{FF2B5EF4-FFF2-40B4-BE49-F238E27FC236}">
                  <a16:creationId xmlns:a16="http://schemas.microsoft.com/office/drawing/2014/main" id="{F7F5D000-7785-4431-B556-0BBC41F5E74C}"/>
                </a:ext>
              </a:extLst>
            </p:cNvPr>
            <p:cNvSpPr/>
            <p:nvPr/>
          </p:nvSpPr>
          <p:spPr>
            <a:xfrm>
              <a:off x="702461" y="9982063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09">
                  <a:moveTo>
                    <a:pt x="1816" y="0"/>
                  </a:moveTo>
                  <a:lnTo>
                    <a:pt x="0" y="660"/>
                  </a:lnTo>
                  <a:lnTo>
                    <a:pt x="609" y="1892"/>
                  </a:lnTo>
                  <a:lnTo>
                    <a:pt x="6019" y="3429"/>
                  </a:lnTo>
                  <a:lnTo>
                    <a:pt x="7302" y="3276"/>
                  </a:lnTo>
                  <a:lnTo>
                    <a:pt x="8458" y="2654"/>
                  </a:lnTo>
                  <a:lnTo>
                    <a:pt x="8648" y="2298"/>
                  </a:lnTo>
                  <a:lnTo>
                    <a:pt x="8585" y="1828"/>
                  </a:lnTo>
                  <a:lnTo>
                    <a:pt x="8458" y="1676"/>
                  </a:lnTo>
                  <a:lnTo>
                    <a:pt x="7518" y="927"/>
                  </a:lnTo>
                  <a:lnTo>
                    <a:pt x="5651" y="57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80">
              <a:extLst>
                <a:ext uri="{FF2B5EF4-FFF2-40B4-BE49-F238E27FC236}">
                  <a16:creationId xmlns:a16="http://schemas.microsoft.com/office/drawing/2014/main" id="{C4CBA219-CB47-439A-BF6A-398ACB90C0E1}"/>
                </a:ext>
              </a:extLst>
            </p:cNvPr>
            <p:cNvSpPr/>
            <p:nvPr/>
          </p:nvSpPr>
          <p:spPr>
            <a:xfrm>
              <a:off x="713409" y="9969665"/>
              <a:ext cx="24765" cy="32384"/>
            </a:xfrm>
            <a:custGeom>
              <a:avLst/>
              <a:gdLst/>
              <a:ahLst/>
              <a:cxnLst/>
              <a:rect l="l" t="t" r="r" b="b"/>
              <a:pathLst>
                <a:path w="24765" h="32384">
                  <a:moveTo>
                    <a:pt x="15709" y="26073"/>
                  </a:moveTo>
                  <a:lnTo>
                    <a:pt x="14439" y="24612"/>
                  </a:lnTo>
                  <a:lnTo>
                    <a:pt x="13716" y="23558"/>
                  </a:lnTo>
                  <a:lnTo>
                    <a:pt x="13309" y="22694"/>
                  </a:lnTo>
                  <a:lnTo>
                    <a:pt x="11785" y="22656"/>
                  </a:lnTo>
                  <a:lnTo>
                    <a:pt x="1282" y="26060"/>
                  </a:lnTo>
                  <a:lnTo>
                    <a:pt x="279" y="27787"/>
                  </a:lnTo>
                  <a:lnTo>
                    <a:pt x="0" y="28181"/>
                  </a:lnTo>
                  <a:lnTo>
                    <a:pt x="685" y="29032"/>
                  </a:lnTo>
                  <a:lnTo>
                    <a:pt x="3594" y="32194"/>
                  </a:lnTo>
                  <a:lnTo>
                    <a:pt x="14058" y="30861"/>
                  </a:lnTo>
                  <a:lnTo>
                    <a:pt x="15455" y="27025"/>
                  </a:lnTo>
                  <a:lnTo>
                    <a:pt x="15709" y="26073"/>
                  </a:lnTo>
                  <a:close/>
                </a:path>
                <a:path w="24765" h="32384">
                  <a:moveTo>
                    <a:pt x="20459" y="4445"/>
                  </a:moveTo>
                  <a:lnTo>
                    <a:pt x="11849" y="0"/>
                  </a:lnTo>
                  <a:lnTo>
                    <a:pt x="8877" y="1892"/>
                  </a:lnTo>
                  <a:lnTo>
                    <a:pt x="7404" y="3200"/>
                  </a:lnTo>
                  <a:lnTo>
                    <a:pt x="7531" y="3810"/>
                  </a:lnTo>
                  <a:lnTo>
                    <a:pt x="7772" y="5943"/>
                  </a:lnTo>
                  <a:lnTo>
                    <a:pt x="7721" y="7607"/>
                  </a:lnTo>
                  <a:lnTo>
                    <a:pt x="7416" y="8521"/>
                  </a:lnTo>
                  <a:lnTo>
                    <a:pt x="9372" y="10020"/>
                  </a:lnTo>
                  <a:lnTo>
                    <a:pt x="12585" y="11531"/>
                  </a:lnTo>
                  <a:lnTo>
                    <a:pt x="14960" y="12217"/>
                  </a:lnTo>
                  <a:lnTo>
                    <a:pt x="15671" y="11836"/>
                  </a:lnTo>
                  <a:lnTo>
                    <a:pt x="16675" y="11493"/>
                  </a:lnTo>
                  <a:lnTo>
                    <a:pt x="18199" y="11010"/>
                  </a:lnTo>
                  <a:lnTo>
                    <a:pt x="19240" y="10795"/>
                  </a:lnTo>
                  <a:lnTo>
                    <a:pt x="19392" y="10096"/>
                  </a:lnTo>
                  <a:lnTo>
                    <a:pt x="20459" y="4445"/>
                  </a:lnTo>
                  <a:close/>
                </a:path>
                <a:path w="24765" h="32384">
                  <a:moveTo>
                    <a:pt x="24739" y="13766"/>
                  </a:moveTo>
                  <a:lnTo>
                    <a:pt x="20701" y="12407"/>
                  </a:lnTo>
                  <a:lnTo>
                    <a:pt x="19888" y="12192"/>
                  </a:lnTo>
                  <a:lnTo>
                    <a:pt x="19342" y="12484"/>
                  </a:lnTo>
                  <a:lnTo>
                    <a:pt x="18440" y="12890"/>
                  </a:lnTo>
                  <a:lnTo>
                    <a:pt x="15709" y="13931"/>
                  </a:lnTo>
                  <a:lnTo>
                    <a:pt x="14897" y="13982"/>
                  </a:lnTo>
                  <a:lnTo>
                    <a:pt x="14592" y="14859"/>
                  </a:lnTo>
                  <a:lnTo>
                    <a:pt x="14249" y="16090"/>
                  </a:lnTo>
                  <a:lnTo>
                    <a:pt x="14071" y="18846"/>
                  </a:lnTo>
                  <a:lnTo>
                    <a:pt x="14312" y="20383"/>
                  </a:lnTo>
                  <a:lnTo>
                    <a:pt x="14516" y="21386"/>
                  </a:lnTo>
                  <a:lnTo>
                    <a:pt x="15176" y="21894"/>
                  </a:lnTo>
                  <a:lnTo>
                    <a:pt x="15989" y="22771"/>
                  </a:lnTo>
                  <a:lnTo>
                    <a:pt x="17411" y="24625"/>
                  </a:lnTo>
                  <a:lnTo>
                    <a:pt x="17741" y="25209"/>
                  </a:lnTo>
                  <a:lnTo>
                    <a:pt x="19392" y="25273"/>
                  </a:lnTo>
                  <a:lnTo>
                    <a:pt x="23063" y="24815"/>
                  </a:lnTo>
                  <a:lnTo>
                    <a:pt x="24739" y="13766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81">
              <a:extLst>
                <a:ext uri="{FF2B5EF4-FFF2-40B4-BE49-F238E27FC236}">
                  <a16:creationId xmlns:a16="http://schemas.microsoft.com/office/drawing/2014/main" id="{A7B50571-7E21-43E9-8C74-BFD2CF2D7FD4}"/>
                </a:ext>
              </a:extLst>
            </p:cNvPr>
            <p:cNvSpPr/>
            <p:nvPr/>
          </p:nvSpPr>
          <p:spPr>
            <a:xfrm>
              <a:off x="718604" y="9970681"/>
              <a:ext cx="17780" cy="26670"/>
            </a:xfrm>
            <a:custGeom>
              <a:avLst/>
              <a:gdLst/>
              <a:ahLst/>
              <a:cxnLst/>
              <a:rect l="l" t="t" r="r" b="b"/>
              <a:pathLst>
                <a:path w="17779" h="26670">
                  <a:moveTo>
                    <a:pt x="2578" y="4927"/>
                  </a:moveTo>
                  <a:lnTo>
                    <a:pt x="2286" y="2476"/>
                  </a:lnTo>
                  <a:lnTo>
                    <a:pt x="1803" y="266"/>
                  </a:lnTo>
                  <a:lnTo>
                    <a:pt x="901" y="0"/>
                  </a:lnTo>
                  <a:lnTo>
                    <a:pt x="0" y="546"/>
                  </a:lnTo>
                  <a:lnTo>
                    <a:pt x="1435" y="8267"/>
                  </a:lnTo>
                  <a:lnTo>
                    <a:pt x="1917" y="8216"/>
                  </a:lnTo>
                  <a:lnTo>
                    <a:pt x="2070" y="7924"/>
                  </a:lnTo>
                  <a:lnTo>
                    <a:pt x="2527" y="6578"/>
                  </a:lnTo>
                  <a:lnTo>
                    <a:pt x="2578" y="4927"/>
                  </a:lnTo>
                  <a:close/>
                </a:path>
                <a:path w="17779" h="26670">
                  <a:moveTo>
                    <a:pt x="13322" y="25641"/>
                  </a:moveTo>
                  <a:lnTo>
                    <a:pt x="8280" y="19824"/>
                  </a:lnTo>
                  <a:lnTo>
                    <a:pt x="8039" y="19837"/>
                  </a:lnTo>
                  <a:lnTo>
                    <a:pt x="7874" y="20015"/>
                  </a:lnTo>
                  <a:lnTo>
                    <a:pt x="7823" y="20891"/>
                  </a:lnTo>
                  <a:lnTo>
                    <a:pt x="7975" y="21399"/>
                  </a:lnTo>
                  <a:lnTo>
                    <a:pt x="13322" y="26619"/>
                  </a:lnTo>
                  <a:lnTo>
                    <a:pt x="13322" y="25641"/>
                  </a:lnTo>
                  <a:close/>
                </a:path>
                <a:path w="17779" h="26670">
                  <a:moveTo>
                    <a:pt x="17386" y="9626"/>
                  </a:moveTo>
                  <a:lnTo>
                    <a:pt x="17259" y="9410"/>
                  </a:lnTo>
                  <a:lnTo>
                    <a:pt x="15697" y="9461"/>
                  </a:lnTo>
                  <a:lnTo>
                    <a:pt x="13525" y="9867"/>
                  </a:lnTo>
                  <a:lnTo>
                    <a:pt x="13004" y="9994"/>
                  </a:lnTo>
                  <a:lnTo>
                    <a:pt x="10490" y="10820"/>
                  </a:lnTo>
                  <a:lnTo>
                    <a:pt x="9029" y="11569"/>
                  </a:lnTo>
                  <a:lnTo>
                    <a:pt x="8597" y="12001"/>
                  </a:lnTo>
                  <a:lnTo>
                    <a:pt x="8877" y="12877"/>
                  </a:lnTo>
                  <a:lnTo>
                    <a:pt x="9207" y="12992"/>
                  </a:lnTo>
                  <a:lnTo>
                    <a:pt x="10515" y="12915"/>
                  </a:lnTo>
                  <a:lnTo>
                    <a:pt x="17386" y="9626"/>
                  </a:lnTo>
                  <a:close/>
                </a:path>
              </a:pathLst>
            </a:custGeom>
            <a:solidFill>
              <a:srgbClr val="285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82">
              <a:extLst>
                <a:ext uri="{FF2B5EF4-FFF2-40B4-BE49-F238E27FC236}">
                  <a16:creationId xmlns:a16="http://schemas.microsoft.com/office/drawing/2014/main" id="{501C68BC-8A91-4033-9396-ACC1EC68ED91}"/>
                </a:ext>
              </a:extLst>
            </p:cNvPr>
            <p:cNvSpPr/>
            <p:nvPr/>
          </p:nvSpPr>
          <p:spPr>
            <a:xfrm>
              <a:off x="714976" y="9982229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5905" y="0"/>
                  </a:moveTo>
                  <a:lnTo>
                    <a:pt x="1447" y="1168"/>
                  </a:lnTo>
                  <a:lnTo>
                    <a:pt x="0" y="3047"/>
                  </a:lnTo>
                  <a:lnTo>
                    <a:pt x="901" y="6553"/>
                  </a:lnTo>
                  <a:lnTo>
                    <a:pt x="3086" y="7492"/>
                  </a:lnTo>
                  <a:lnTo>
                    <a:pt x="7543" y="6337"/>
                  </a:lnTo>
                  <a:lnTo>
                    <a:pt x="8991" y="4457"/>
                  </a:lnTo>
                  <a:lnTo>
                    <a:pt x="8534" y="2705"/>
                  </a:lnTo>
                  <a:lnTo>
                    <a:pt x="8077" y="952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F4C7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83">
              <a:extLst>
                <a:ext uri="{FF2B5EF4-FFF2-40B4-BE49-F238E27FC236}">
                  <a16:creationId xmlns:a16="http://schemas.microsoft.com/office/drawing/2014/main" id="{63D68BA1-3760-4096-A382-55075F275791}"/>
                </a:ext>
              </a:extLst>
            </p:cNvPr>
            <p:cNvSpPr/>
            <p:nvPr/>
          </p:nvSpPr>
          <p:spPr>
            <a:xfrm>
              <a:off x="601359" y="9867829"/>
              <a:ext cx="226695" cy="111125"/>
            </a:xfrm>
            <a:custGeom>
              <a:avLst/>
              <a:gdLst/>
              <a:ahLst/>
              <a:cxnLst/>
              <a:rect l="l" t="t" r="r" b="b"/>
              <a:pathLst>
                <a:path w="226694" h="111125">
                  <a:moveTo>
                    <a:pt x="189124" y="107188"/>
                  </a:moveTo>
                  <a:lnTo>
                    <a:pt x="183597" y="107188"/>
                  </a:lnTo>
                  <a:lnTo>
                    <a:pt x="184333" y="107950"/>
                  </a:lnTo>
                  <a:lnTo>
                    <a:pt x="184346" y="109474"/>
                  </a:lnTo>
                  <a:lnTo>
                    <a:pt x="183444" y="110490"/>
                  </a:lnTo>
                  <a:lnTo>
                    <a:pt x="183305" y="110744"/>
                  </a:lnTo>
                  <a:lnTo>
                    <a:pt x="183774" y="110744"/>
                  </a:lnTo>
                  <a:lnTo>
                    <a:pt x="185895" y="110490"/>
                  </a:lnTo>
                  <a:lnTo>
                    <a:pt x="188639" y="108712"/>
                  </a:lnTo>
                  <a:lnTo>
                    <a:pt x="189124" y="107188"/>
                  </a:lnTo>
                  <a:close/>
                </a:path>
                <a:path w="226694" h="111125">
                  <a:moveTo>
                    <a:pt x="189529" y="105918"/>
                  </a:moveTo>
                  <a:lnTo>
                    <a:pt x="180295" y="105918"/>
                  </a:lnTo>
                  <a:lnTo>
                    <a:pt x="179393" y="107950"/>
                  </a:lnTo>
                  <a:lnTo>
                    <a:pt x="180612" y="109347"/>
                  </a:lnTo>
                  <a:lnTo>
                    <a:pt x="180846" y="108712"/>
                  </a:lnTo>
                  <a:lnTo>
                    <a:pt x="181069" y="108204"/>
                  </a:lnTo>
                  <a:lnTo>
                    <a:pt x="181463" y="107823"/>
                  </a:lnTo>
                  <a:lnTo>
                    <a:pt x="181755" y="107442"/>
                  </a:lnTo>
                  <a:lnTo>
                    <a:pt x="182200" y="107188"/>
                  </a:lnTo>
                  <a:lnTo>
                    <a:pt x="189124" y="107188"/>
                  </a:lnTo>
                  <a:lnTo>
                    <a:pt x="189529" y="105918"/>
                  </a:lnTo>
                  <a:close/>
                </a:path>
                <a:path w="226694" h="111125">
                  <a:moveTo>
                    <a:pt x="190783" y="101981"/>
                  </a:moveTo>
                  <a:lnTo>
                    <a:pt x="175519" y="101981"/>
                  </a:lnTo>
                  <a:lnTo>
                    <a:pt x="176002" y="102108"/>
                  </a:lnTo>
                  <a:lnTo>
                    <a:pt x="177031" y="102997"/>
                  </a:lnTo>
                  <a:lnTo>
                    <a:pt x="177069" y="104140"/>
                  </a:lnTo>
                  <a:lnTo>
                    <a:pt x="176053" y="105156"/>
                  </a:lnTo>
                  <a:lnTo>
                    <a:pt x="174808" y="105283"/>
                  </a:lnTo>
                  <a:lnTo>
                    <a:pt x="174973" y="105410"/>
                  </a:lnTo>
                  <a:lnTo>
                    <a:pt x="176332" y="107188"/>
                  </a:lnTo>
                  <a:lnTo>
                    <a:pt x="180295" y="105918"/>
                  </a:lnTo>
                  <a:lnTo>
                    <a:pt x="189529" y="105918"/>
                  </a:lnTo>
                  <a:lnTo>
                    <a:pt x="190783" y="101981"/>
                  </a:lnTo>
                  <a:close/>
                </a:path>
                <a:path w="226694" h="111125">
                  <a:moveTo>
                    <a:pt x="95648" y="97028"/>
                  </a:moveTo>
                  <a:lnTo>
                    <a:pt x="42868" y="97028"/>
                  </a:lnTo>
                  <a:lnTo>
                    <a:pt x="50145" y="99822"/>
                  </a:lnTo>
                  <a:lnTo>
                    <a:pt x="58915" y="102616"/>
                  </a:lnTo>
                  <a:lnTo>
                    <a:pt x="68774" y="103759"/>
                  </a:lnTo>
                  <a:lnTo>
                    <a:pt x="79879" y="102743"/>
                  </a:lnTo>
                  <a:lnTo>
                    <a:pt x="92385" y="99060"/>
                  </a:lnTo>
                  <a:lnTo>
                    <a:pt x="95648" y="97028"/>
                  </a:lnTo>
                  <a:close/>
                </a:path>
                <a:path w="226694" h="111125">
                  <a:moveTo>
                    <a:pt x="173894" y="96647"/>
                  </a:moveTo>
                  <a:lnTo>
                    <a:pt x="174135" y="99060"/>
                  </a:lnTo>
                  <a:lnTo>
                    <a:pt x="176129" y="99314"/>
                  </a:lnTo>
                  <a:lnTo>
                    <a:pt x="173843" y="100203"/>
                  </a:lnTo>
                  <a:lnTo>
                    <a:pt x="173856" y="102362"/>
                  </a:lnTo>
                  <a:lnTo>
                    <a:pt x="174262" y="102108"/>
                  </a:lnTo>
                  <a:lnTo>
                    <a:pt x="174681" y="101981"/>
                  </a:lnTo>
                  <a:lnTo>
                    <a:pt x="190783" y="101981"/>
                  </a:lnTo>
                  <a:lnTo>
                    <a:pt x="191471" y="99822"/>
                  </a:lnTo>
                  <a:lnTo>
                    <a:pt x="193007" y="98806"/>
                  </a:lnTo>
                  <a:lnTo>
                    <a:pt x="194746" y="97155"/>
                  </a:lnTo>
                  <a:lnTo>
                    <a:pt x="175215" y="97155"/>
                  </a:lnTo>
                  <a:lnTo>
                    <a:pt x="173894" y="96647"/>
                  </a:lnTo>
                  <a:close/>
                </a:path>
                <a:path w="226694" h="111125">
                  <a:moveTo>
                    <a:pt x="204057" y="94996"/>
                  </a:moveTo>
                  <a:lnTo>
                    <a:pt x="197021" y="94996"/>
                  </a:lnTo>
                  <a:lnTo>
                    <a:pt x="195497" y="101727"/>
                  </a:lnTo>
                  <a:lnTo>
                    <a:pt x="199484" y="100711"/>
                  </a:lnTo>
                  <a:lnTo>
                    <a:pt x="198989" y="96393"/>
                  </a:lnTo>
                  <a:lnTo>
                    <a:pt x="203983" y="96393"/>
                  </a:lnTo>
                  <a:lnTo>
                    <a:pt x="204475" y="96012"/>
                  </a:lnTo>
                  <a:lnTo>
                    <a:pt x="204057" y="94996"/>
                  </a:lnTo>
                  <a:close/>
                </a:path>
                <a:path w="226694" h="111125">
                  <a:moveTo>
                    <a:pt x="99114" y="94869"/>
                  </a:moveTo>
                  <a:lnTo>
                    <a:pt x="45078" y="94869"/>
                  </a:lnTo>
                  <a:lnTo>
                    <a:pt x="39109" y="96012"/>
                  </a:lnTo>
                  <a:lnTo>
                    <a:pt x="39147" y="99822"/>
                  </a:lnTo>
                  <a:lnTo>
                    <a:pt x="42868" y="97028"/>
                  </a:lnTo>
                  <a:lnTo>
                    <a:pt x="95648" y="97028"/>
                  </a:lnTo>
                  <a:lnTo>
                    <a:pt x="99114" y="94869"/>
                  </a:lnTo>
                  <a:close/>
                </a:path>
                <a:path w="226694" h="111125">
                  <a:moveTo>
                    <a:pt x="203983" y="96393"/>
                  </a:moveTo>
                  <a:lnTo>
                    <a:pt x="198989" y="96393"/>
                  </a:lnTo>
                  <a:lnTo>
                    <a:pt x="202177" y="97790"/>
                  </a:lnTo>
                  <a:lnTo>
                    <a:pt x="203983" y="96393"/>
                  </a:lnTo>
                  <a:close/>
                </a:path>
                <a:path w="226694" h="111125">
                  <a:moveTo>
                    <a:pt x="176383" y="91948"/>
                  </a:moveTo>
                  <a:lnTo>
                    <a:pt x="174973" y="92329"/>
                  </a:lnTo>
                  <a:lnTo>
                    <a:pt x="174364" y="93599"/>
                  </a:lnTo>
                  <a:lnTo>
                    <a:pt x="174884" y="93599"/>
                  </a:lnTo>
                  <a:lnTo>
                    <a:pt x="175405" y="93726"/>
                  </a:lnTo>
                  <a:lnTo>
                    <a:pt x="176256" y="94107"/>
                  </a:lnTo>
                  <a:lnTo>
                    <a:pt x="176612" y="94488"/>
                  </a:lnTo>
                  <a:lnTo>
                    <a:pt x="177082" y="95758"/>
                  </a:lnTo>
                  <a:lnTo>
                    <a:pt x="176637" y="96647"/>
                  </a:lnTo>
                  <a:lnTo>
                    <a:pt x="175215" y="97155"/>
                  </a:lnTo>
                  <a:lnTo>
                    <a:pt x="194746" y="97155"/>
                  </a:lnTo>
                  <a:lnTo>
                    <a:pt x="197021" y="94996"/>
                  </a:lnTo>
                  <a:lnTo>
                    <a:pt x="204057" y="94996"/>
                  </a:lnTo>
                  <a:lnTo>
                    <a:pt x="203848" y="94488"/>
                  </a:lnTo>
                  <a:lnTo>
                    <a:pt x="183927" y="94488"/>
                  </a:lnTo>
                  <a:lnTo>
                    <a:pt x="181654" y="93853"/>
                  </a:lnTo>
                  <a:lnTo>
                    <a:pt x="176383" y="91948"/>
                  </a:lnTo>
                  <a:close/>
                </a:path>
                <a:path w="226694" h="111125">
                  <a:moveTo>
                    <a:pt x="59478" y="88392"/>
                  </a:moveTo>
                  <a:lnTo>
                    <a:pt x="33559" y="88392"/>
                  </a:lnTo>
                  <a:lnTo>
                    <a:pt x="35959" y="88646"/>
                  </a:lnTo>
                  <a:lnTo>
                    <a:pt x="38245" y="91821"/>
                  </a:lnTo>
                  <a:lnTo>
                    <a:pt x="32644" y="93726"/>
                  </a:lnTo>
                  <a:lnTo>
                    <a:pt x="36543" y="96012"/>
                  </a:lnTo>
                  <a:lnTo>
                    <a:pt x="45078" y="94869"/>
                  </a:lnTo>
                  <a:lnTo>
                    <a:pt x="99114" y="94869"/>
                  </a:lnTo>
                  <a:lnTo>
                    <a:pt x="105843" y="90678"/>
                  </a:lnTo>
                  <a:lnTo>
                    <a:pt x="107586" y="88900"/>
                  </a:lnTo>
                  <a:lnTo>
                    <a:pt x="59568" y="88900"/>
                  </a:lnTo>
                  <a:lnTo>
                    <a:pt x="59478" y="88392"/>
                  </a:lnTo>
                  <a:close/>
                </a:path>
                <a:path w="226694" h="111125">
                  <a:moveTo>
                    <a:pt x="185298" y="60452"/>
                  </a:moveTo>
                  <a:lnTo>
                    <a:pt x="146259" y="60452"/>
                  </a:lnTo>
                  <a:lnTo>
                    <a:pt x="147275" y="61976"/>
                  </a:lnTo>
                  <a:lnTo>
                    <a:pt x="154247" y="68453"/>
                  </a:lnTo>
                  <a:lnTo>
                    <a:pt x="169995" y="74422"/>
                  </a:lnTo>
                  <a:lnTo>
                    <a:pt x="179926" y="76073"/>
                  </a:lnTo>
                  <a:lnTo>
                    <a:pt x="187305" y="77851"/>
                  </a:lnTo>
                  <a:lnTo>
                    <a:pt x="195052" y="79502"/>
                  </a:lnTo>
                  <a:lnTo>
                    <a:pt x="188207" y="91948"/>
                  </a:lnTo>
                  <a:lnTo>
                    <a:pt x="186175" y="93091"/>
                  </a:lnTo>
                  <a:lnTo>
                    <a:pt x="184295" y="94488"/>
                  </a:lnTo>
                  <a:lnTo>
                    <a:pt x="203848" y="94488"/>
                  </a:lnTo>
                  <a:lnTo>
                    <a:pt x="203167" y="92837"/>
                  </a:lnTo>
                  <a:lnTo>
                    <a:pt x="206406" y="88265"/>
                  </a:lnTo>
                  <a:lnTo>
                    <a:pt x="209370" y="88265"/>
                  </a:lnTo>
                  <a:lnTo>
                    <a:pt x="209354" y="86868"/>
                  </a:lnTo>
                  <a:lnTo>
                    <a:pt x="208616" y="84709"/>
                  </a:lnTo>
                  <a:lnTo>
                    <a:pt x="210546" y="82931"/>
                  </a:lnTo>
                  <a:lnTo>
                    <a:pt x="211968" y="81788"/>
                  </a:lnTo>
                  <a:lnTo>
                    <a:pt x="214149" y="81788"/>
                  </a:lnTo>
                  <a:lnTo>
                    <a:pt x="214318" y="80010"/>
                  </a:lnTo>
                  <a:lnTo>
                    <a:pt x="213848" y="79375"/>
                  </a:lnTo>
                  <a:lnTo>
                    <a:pt x="214445" y="79121"/>
                  </a:lnTo>
                  <a:lnTo>
                    <a:pt x="215143" y="78740"/>
                  </a:lnTo>
                  <a:lnTo>
                    <a:pt x="216551" y="78740"/>
                  </a:lnTo>
                  <a:lnTo>
                    <a:pt x="217366" y="76962"/>
                  </a:lnTo>
                  <a:lnTo>
                    <a:pt x="213886" y="74676"/>
                  </a:lnTo>
                  <a:lnTo>
                    <a:pt x="208064" y="72644"/>
                  </a:lnTo>
                  <a:lnTo>
                    <a:pt x="200278" y="70866"/>
                  </a:lnTo>
                  <a:lnTo>
                    <a:pt x="191930" y="67183"/>
                  </a:lnTo>
                  <a:lnTo>
                    <a:pt x="185298" y="60452"/>
                  </a:lnTo>
                  <a:close/>
                </a:path>
                <a:path w="226694" h="111125">
                  <a:moveTo>
                    <a:pt x="209370" y="88265"/>
                  </a:moveTo>
                  <a:lnTo>
                    <a:pt x="206406" y="88265"/>
                  </a:lnTo>
                  <a:lnTo>
                    <a:pt x="207396" y="91059"/>
                  </a:lnTo>
                  <a:lnTo>
                    <a:pt x="206749" y="93091"/>
                  </a:lnTo>
                  <a:lnTo>
                    <a:pt x="209200" y="92329"/>
                  </a:lnTo>
                  <a:lnTo>
                    <a:pt x="209314" y="89154"/>
                  </a:lnTo>
                  <a:lnTo>
                    <a:pt x="209370" y="88265"/>
                  </a:lnTo>
                  <a:close/>
                </a:path>
                <a:path w="226694" h="111125">
                  <a:moveTo>
                    <a:pt x="58890" y="85090"/>
                  </a:moveTo>
                  <a:lnTo>
                    <a:pt x="29266" y="85090"/>
                  </a:lnTo>
                  <a:lnTo>
                    <a:pt x="29787" y="86106"/>
                  </a:lnTo>
                  <a:lnTo>
                    <a:pt x="25761" y="87630"/>
                  </a:lnTo>
                  <a:lnTo>
                    <a:pt x="27298" y="91821"/>
                  </a:lnTo>
                  <a:lnTo>
                    <a:pt x="28949" y="90043"/>
                  </a:lnTo>
                  <a:lnTo>
                    <a:pt x="33559" y="88392"/>
                  </a:lnTo>
                  <a:lnTo>
                    <a:pt x="59478" y="88392"/>
                  </a:lnTo>
                  <a:lnTo>
                    <a:pt x="58890" y="85090"/>
                  </a:lnTo>
                  <a:close/>
                </a:path>
                <a:path w="226694" h="111125">
                  <a:moveTo>
                    <a:pt x="67354" y="87503"/>
                  </a:moveTo>
                  <a:lnTo>
                    <a:pt x="59568" y="88900"/>
                  </a:lnTo>
                  <a:lnTo>
                    <a:pt x="107586" y="88900"/>
                  </a:lnTo>
                  <a:lnTo>
                    <a:pt x="108085" y="88392"/>
                  </a:lnTo>
                  <a:lnTo>
                    <a:pt x="76980" y="88392"/>
                  </a:lnTo>
                  <a:lnTo>
                    <a:pt x="67354" y="87503"/>
                  </a:lnTo>
                  <a:close/>
                </a:path>
                <a:path w="226694" h="111125">
                  <a:moveTo>
                    <a:pt x="78809" y="82804"/>
                  </a:moveTo>
                  <a:lnTo>
                    <a:pt x="77336" y="82804"/>
                  </a:lnTo>
                  <a:lnTo>
                    <a:pt x="76980" y="88392"/>
                  </a:lnTo>
                  <a:lnTo>
                    <a:pt x="108085" y="88392"/>
                  </a:lnTo>
                  <a:lnTo>
                    <a:pt x="112319" y="84074"/>
                  </a:lnTo>
                  <a:lnTo>
                    <a:pt x="78860" y="84074"/>
                  </a:lnTo>
                  <a:lnTo>
                    <a:pt x="78809" y="82804"/>
                  </a:lnTo>
                  <a:close/>
                </a:path>
                <a:path w="226694" h="111125">
                  <a:moveTo>
                    <a:pt x="50925" y="77470"/>
                  </a:moveTo>
                  <a:lnTo>
                    <a:pt x="19322" y="77470"/>
                  </a:lnTo>
                  <a:lnTo>
                    <a:pt x="27450" y="82550"/>
                  </a:lnTo>
                  <a:lnTo>
                    <a:pt x="25177" y="82677"/>
                  </a:lnTo>
                  <a:lnTo>
                    <a:pt x="22611" y="85979"/>
                  </a:lnTo>
                  <a:lnTo>
                    <a:pt x="22916" y="86868"/>
                  </a:lnTo>
                  <a:lnTo>
                    <a:pt x="23843" y="86106"/>
                  </a:lnTo>
                  <a:lnTo>
                    <a:pt x="29266" y="85090"/>
                  </a:lnTo>
                  <a:lnTo>
                    <a:pt x="58890" y="85090"/>
                  </a:lnTo>
                  <a:lnTo>
                    <a:pt x="58324" y="81915"/>
                  </a:lnTo>
                  <a:lnTo>
                    <a:pt x="57152" y="80772"/>
                  </a:lnTo>
                  <a:lnTo>
                    <a:pt x="52177" y="80772"/>
                  </a:lnTo>
                  <a:lnTo>
                    <a:pt x="50920" y="79375"/>
                  </a:lnTo>
                  <a:lnTo>
                    <a:pt x="50925" y="77470"/>
                  </a:lnTo>
                  <a:close/>
                </a:path>
                <a:path w="226694" h="111125">
                  <a:moveTo>
                    <a:pt x="214149" y="81788"/>
                  </a:moveTo>
                  <a:lnTo>
                    <a:pt x="211968" y="81788"/>
                  </a:lnTo>
                  <a:lnTo>
                    <a:pt x="212213" y="82931"/>
                  </a:lnTo>
                  <a:lnTo>
                    <a:pt x="212317" y="83693"/>
                  </a:lnTo>
                  <a:lnTo>
                    <a:pt x="211930" y="85217"/>
                  </a:lnTo>
                  <a:lnTo>
                    <a:pt x="213823" y="85217"/>
                  </a:lnTo>
                  <a:lnTo>
                    <a:pt x="214149" y="81788"/>
                  </a:lnTo>
                  <a:close/>
                </a:path>
                <a:path w="226694" h="111125">
                  <a:moveTo>
                    <a:pt x="82479" y="79121"/>
                  </a:moveTo>
                  <a:lnTo>
                    <a:pt x="80917" y="83693"/>
                  </a:lnTo>
                  <a:lnTo>
                    <a:pt x="79571" y="83820"/>
                  </a:lnTo>
                  <a:lnTo>
                    <a:pt x="78860" y="84074"/>
                  </a:lnTo>
                  <a:lnTo>
                    <a:pt x="112319" y="84074"/>
                  </a:lnTo>
                  <a:lnTo>
                    <a:pt x="115059" y="81280"/>
                  </a:lnTo>
                  <a:lnTo>
                    <a:pt x="83610" y="81280"/>
                  </a:lnTo>
                  <a:lnTo>
                    <a:pt x="82479" y="79121"/>
                  </a:lnTo>
                  <a:close/>
                </a:path>
                <a:path w="226694" h="111125">
                  <a:moveTo>
                    <a:pt x="90518" y="71374"/>
                  </a:moveTo>
                  <a:lnTo>
                    <a:pt x="89350" y="71501"/>
                  </a:lnTo>
                  <a:lnTo>
                    <a:pt x="89960" y="72898"/>
                  </a:lnTo>
                  <a:lnTo>
                    <a:pt x="85515" y="76200"/>
                  </a:lnTo>
                  <a:lnTo>
                    <a:pt x="84397" y="78105"/>
                  </a:lnTo>
                  <a:lnTo>
                    <a:pt x="83610" y="81280"/>
                  </a:lnTo>
                  <a:lnTo>
                    <a:pt x="115059" y="81280"/>
                  </a:lnTo>
                  <a:lnTo>
                    <a:pt x="116055" y="80264"/>
                  </a:lnTo>
                  <a:lnTo>
                    <a:pt x="124375" y="72771"/>
                  </a:lnTo>
                  <a:lnTo>
                    <a:pt x="90874" y="72771"/>
                  </a:lnTo>
                  <a:lnTo>
                    <a:pt x="90518" y="71374"/>
                  </a:lnTo>
                  <a:close/>
                </a:path>
                <a:path w="226694" h="111125">
                  <a:moveTo>
                    <a:pt x="54158" y="77851"/>
                  </a:moveTo>
                  <a:lnTo>
                    <a:pt x="52177" y="80772"/>
                  </a:lnTo>
                  <a:lnTo>
                    <a:pt x="57152" y="80772"/>
                  </a:lnTo>
                  <a:lnTo>
                    <a:pt x="54158" y="77851"/>
                  </a:lnTo>
                  <a:close/>
                </a:path>
                <a:path w="226694" h="111125">
                  <a:moveTo>
                    <a:pt x="216551" y="78740"/>
                  </a:moveTo>
                  <a:lnTo>
                    <a:pt x="215143" y="78740"/>
                  </a:lnTo>
                  <a:lnTo>
                    <a:pt x="215677" y="80645"/>
                  </a:lnTo>
                  <a:lnTo>
                    <a:pt x="216551" y="78740"/>
                  </a:lnTo>
                  <a:close/>
                </a:path>
                <a:path w="226694" h="111125">
                  <a:moveTo>
                    <a:pt x="2749" y="73533"/>
                  </a:moveTo>
                  <a:lnTo>
                    <a:pt x="3561" y="77089"/>
                  </a:lnTo>
                  <a:lnTo>
                    <a:pt x="6419" y="77597"/>
                  </a:lnTo>
                  <a:lnTo>
                    <a:pt x="50925" y="77470"/>
                  </a:lnTo>
                  <a:lnTo>
                    <a:pt x="51148" y="74168"/>
                  </a:lnTo>
                  <a:lnTo>
                    <a:pt x="4374" y="74168"/>
                  </a:lnTo>
                  <a:lnTo>
                    <a:pt x="2977" y="73660"/>
                  </a:lnTo>
                  <a:lnTo>
                    <a:pt x="2749" y="73533"/>
                  </a:lnTo>
                  <a:close/>
                </a:path>
                <a:path w="226694" h="111125">
                  <a:moveTo>
                    <a:pt x="1123" y="58801"/>
                  </a:moveTo>
                  <a:lnTo>
                    <a:pt x="0" y="60833"/>
                  </a:lnTo>
                  <a:lnTo>
                    <a:pt x="21" y="61976"/>
                  </a:lnTo>
                  <a:lnTo>
                    <a:pt x="298" y="65024"/>
                  </a:lnTo>
                  <a:lnTo>
                    <a:pt x="7321" y="67183"/>
                  </a:lnTo>
                  <a:lnTo>
                    <a:pt x="3942" y="67818"/>
                  </a:lnTo>
                  <a:lnTo>
                    <a:pt x="2863" y="70231"/>
                  </a:lnTo>
                  <a:lnTo>
                    <a:pt x="4552" y="70231"/>
                  </a:lnTo>
                  <a:lnTo>
                    <a:pt x="5670" y="70866"/>
                  </a:lnTo>
                  <a:lnTo>
                    <a:pt x="6051" y="71247"/>
                  </a:lnTo>
                  <a:lnTo>
                    <a:pt x="6521" y="72644"/>
                  </a:lnTo>
                  <a:lnTo>
                    <a:pt x="5987" y="73660"/>
                  </a:lnTo>
                  <a:lnTo>
                    <a:pt x="4374" y="74168"/>
                  </a:lnTo>
                  <a:lnTo>
                    <a:pt x="37128" y="74168"/>
                  </a:lnTo>
                  <a:lnTo>
                    <a:pt x="33965" y="73914"/>
                  </a:lnTo>
                  <a:lnTo>
                    <a:pt x="22624" y="67310"/>
                  </a:lnTo>
                  <a:lnTo>
                    <a:pt x="25494" y="64643"/>
                  </a:lnTo>
                  <a:lnTo>
                    <a:pt x="23425" y="59817"/>
                  </a:lnTo>
                  <a:lnTo>
                    <a:pt x="2482" y="59817"/>
                  </a:lnTo>
                  <a:lnTo>
                    <a:pt x="1123" y="58801"/>
                  </a:lnTo>
                  <a:close/>
                </a:path>
                <a:path w="226694" h="111125">
                  <a:moveTo>
                    <a:pt x="29215" y="64262"/>
                  </a:moveTo>
                  <a:lnTo>
                    <a:pt x="30104" y="66675"/>
                  </a:lnTo>
                  <a:lnTo>
                    <a:pt x="31887" y="68961"/>
                  </a:lnTo>
                  <a:lnTo>
                    <a:pt x="34588" y="72644"/>
                  </a:lnTo>
                  <a:lnTo>
                    <a:pt x="37128" y="74168"/>
                  </a:lnTo>
                  <a:lnTo>
                    <a:pt x="51148" y="74168"/>
                  </a:lnTo>
                  <a:lnTo>
                    <a:pt x="51237" y="73660"/>
                  </a:lnTo>
                  <a:lnTo>
                    <a:pt x="51618" y="72898"/>
                  </a:lnTo>
                  <a:lnTo>
                    <a:pt x="51608" y="72644"/>
                  </a:lnTo>
                  <a:lnTo>
                    <a:pt x="49701" y="69342"/>
                  </a:lnTo>
                  <a:lnTo>
                    <a:pt x="46005" y="66167"/>
                  </a:lnTo>
                  <a:lnTo>
                    <a:pt x="46233" y="65278"/>
                  </a:lnTo>
                  <a:lnTo>
                    <a:pt x="32073" y="65278"/>
                  </a:lnTo>
                  <a:lnTo>
                    <a:pt x="30041" y="65024"/>
                  </a:lnTo>
                  <a:lnTo>
                    <a:pt x="29215" y="64262"/>
                  </a:lnTo>
                  <a:close/>
                </a:path>
                <a:path w="226694" h="111125">
                  <a:moveTo>
                    <a:pt x="155199" y="37719"/>
                  </a:moveTo>
                  <a:lnTo>
                    <a:pt x="136001" y="41529"/>
                  </a:lnTo>
                  <a:lnTo>
                    <a:pt x="119938" y="48641"/>
                  </a:lnTo>
                  <a:lnTo>
                    <a:pt x="107161" y="55372"/>
                  </a:lnTo>
                  <a:lnTo>
                    <a:pt x="97821" y="57912"/>
                  </a:lnTo>
                  <a:lnTo>
                    <a:pt x="98195" y="59563"/>
                  </a:lnTo>
                  <a:lnTo>
                    <a:pt x="98285" y="60960"/>
                  </a:lnTo>
                  <a:lnTo>
                    <a:pt x="97249" y="68961"/>
                  </a:lnTo>
                  <a:lnTo>
                    <a:pt x="90874" y="72771"/>
                  </a:lnTo>
                  <a:lnTo>
                    <a:pt x="124375" y="72771"/>
                  </a:lnTo>
                  <a:lnTo>
                    <a:pt x="127900" y="69596"/>
                  </a:lnTo>
                  <a:lnTo>
                    <a:pt x="146259" y="60452"/>
                  </a:lnTo>
                  <a:lnTo>
                    <a:pt x="185298" y="60452"/>
                  </a:lnTo>
                  <a:lnTo>
                    <a:pt x="184422" y="59563"/>
                  </a:lnTo>
                  <a:lnTo>
                    <a:pt x="181209" y="54483"/>
                  </a:lnTo>
                  <a:lnTo>
                    <a:pt x="183571" y="52070"/>
                  </a:lnTo>
                  <a:lnTo>
                    <a:pt x="218135" y="52070"/>
                  </a:lnTo>
                  <a:lnTo>
                    <a:pt x="218141" y="51308"/>
                  </a:lnTo>
                  <a:lnTo>
                    <a:pt x="221189" y="51308"/>
                  </a:lnTo>
                  <a:lnTo>
                    <a:pt x="221684" y="49657"/>
                  </a:lnTo>
                  <a:lnTo>
                    <a:pt x="204412" y="49657"/>
                  </a:lnTo>
                  <a:lnTo>
                    <a:pt x="194811" y="46355"/>
                  </a:lnTo>
                  <a:lnTo>
                    <a:pt x="187400" y="43434"/>
                  </a:lnTo>
                  <a:lnTo>
                    <a:pt x="178929" y="40513"/>
                  </a:lnTo>
                  <a:lnTo>
                    <a:pt x="168497" y="38354"/>
                  </a:lnTo>
                  <a:lnTo>
                    <a:pt x="155199" y="37719"/>
                  </a:lnTo>
                  <a:close/>
                </a:path>
                <a:path w="226694" h="111125">
                  <a:moveTo>
                    <a:pt x="27476" y="58293"/>
                  </a:moveTo>
                  <a:lnTo>
                    <a:pt x="27628" y="60833"/>
                  </a:lnTo>
                  <a:lnTo>
                    <a:pt x="32251" y="64643"/>
                  </a:lnTo>
                  <a:lnTo>
                    <a:pt x="32073" y="65278"/>
                  </a:lnTo>
                  <a:lnTo>
                    <a:pt x="46233" y="65278"/>
                  </a:lnTo>
                  <a:lnTo>
                    <a:pt x="47376" y="60833"/>
                  </a:lnTo>
                  <a:lnTo>
                    <a:pt x="45700" y="60833"/>
                  </a:lnTo>
                  <a:lnTo>
                    <a:pt x="43830" y="60198"/>
                  </a:lnTo>
                  <a:lnTo>
                    <a:pt x="31882" y="60198"/>
                  </a:lnTo>
                  <a:lnTo>
                    <a:pt x="28352" y="59055"/>
                  </a:lnTo>
                  <a:lnTo>
                    <a:pt x="27476" y="58293"/>
                  </a:lnTo>
                  <a:close/>
                </a:path>
                <a:path w="226694" h="111125">
                  <a:moveTo>
                    <a:pt x="25494" y="46990"/>
                  </a:moveTo>
                  <a:lnTo>
                    <a:pt x="25304" y="48387"/>
                  </a:lnTo>
                  <a:lnTo>
                    <a:pt x="25202" y="49911"/>
                  </a:lnTo>
                  <a:lnTo>
                    <a:pt x="30803" y="57912"/>
                  </a:lnTo>
                  <a:lnTo>
                    <a:pt x="31882" y="60198"/>
                  </a:lnTo>
                  <a:lnTo>
                    <a:pt x="43830" y="60198"/>
                  </a:lnTo>
                  <a:lnTo>
                    <a:pt x="42335" y="59690"/>
                  </a:lnTo>
                  <a:lnTo>
                    <a:pt x="41019" y="50165"/>
                  </a:lnTo>
                  <a:lnTo>
                    <a:pt x="27666" y="50165"/>
                  </a:lnTo>
                  <a:lnTo>
                    <a:pt x="25494" y="46990"/>
                  </a:lnTo>
                  <a:close/>
                </a:path>
                <a:path w="226694" h="111125">
                  <a:moveTo>
                    <a:pt x="6381" y="55372"/>
                  </a:moveTo>
                  <a:lnTo>
                    <a:pt x="5124" y="55626"/>
                  </a:lnTo>
                  <a:lnTo>
                    <a:pt x="3828" y="56261"/>
                  </a:lnTo>
                  <a:lnTo>
                    <a:pt x="4069" y="56388"/>
                  </a:lnTo>
                  <a:lnTo>
                    <a:pt x="4158" y="56515"/>
                  </a:lnTo>
                  <a:lnTo>
                    <a:pt x="4565" y="56769"/>
                  </a:lnTo>
                  <a:lnTo>
                    <a:pt x="4844" y="57277"/>
                  </a:lnTo>
                  <a:lnTo>
                    <a:pt x="4933" y="58801"/>
                  </a:lnTo>
                  <a:lnTo>
                    <a:pt x="4158" y="59690"/>
                  </a:lnTo>
                  <a:lnTo>
                    <a:pt x="2482" y="59817"/>
                  </a:lnTo>
                  <a:lnTo>
                    <a:pt x="23425" y="59817"/>
                  </a:lnTo>
                  <a:lnTo>
                    <a:pt x="23153" y="59182"/>
                  </a:lnTo>
                  <a:lnTo>
                    <a:pt x="12921" y="59182"/>
                  </a:lnTo>
                  <a:lnTo>
                    <a:pt x="11626" y="57785"/>
                  </a:lnTo>
                  <a:lnTo>
                    <a:pt x="9162" y="55753"/>
                  </a:lnTo>
                  <a:lnTo>
                    <a:pt x="6381" y="55372"/>
                  </a:lnTo>
                  <a:close/>
                </a:path>
                <a:path w="226694" h="111125">
                  <a:moveTo>
                    <a:pt x="14610" y="55245"/>
                  </a:moveTo>
                  <a:lnTo>
                    <a:pt x="12705" y="56261"/>
                  </a:lnTo>
                  <a:lnTo>
                    <a:pt x="12731" y="57277"/>
                  </a:lnTo>
                  <a:lnTo>
                    <a:pt x="12851" y="58801"/>
                  </a:lnTo>
                  <a:lnTo>
                    <a:pt x="12921" y="59182"/>
                  </a:lnTo>
                  <a:lnTo>
                    <a:pt x="23153" y="59182"/>
                  </a:lnTo>
                  <a:lnTo>
                    <a:pt x="22554" y="57785"/>
                  </a:lnTo>
                  <a:lnTo>
                    <a:pt x="16134" y="57785"/>
                  </a:lnTo>
                  <a:lnTo>
                    <a:pt x="14839" y="56642"/>
                  </a:lnTo>
                  <a:lnTo>
                    <a:pt x="14610" y="55245"/>
                  </a:lnTo>
                  <a:close/>
                </a:path>
                <a:path w="226694" h="111125">
                  <a:moveTo>
                    <a:pt x="218135" y="52070"/>
                  </a:moveTo>
                  <a:lnTo>
                    <a:pt x="183571" y="52070"/>
                  </a:lnTo>
                  <a:lnTo>
                    <a:pt x="192823" y="56388"/>
                  </a:lnTo>
                  <a:lnTo>
                    <a:pt x="198435" y="58420"/>
                  </a:lnTo>
                  <a:lnTo>
                    <a:pt x="202683" y="58801"/>
                  </a:lnTo>
                  <a:lnTo>
                    <a:pt x="207841" y="58293"/>
                  </a:lnTo>
                  <a:lnTo>
                    <a:pt x="218103" y="56769"/>
                  </a:lnTo>
                  <a:lnTo>
                    <a:pt x="218135" y="52070"/>
                  </a:lnTo>
                  <a:close/>
                </a:path>
                <a:path w="226694" h="111125">
                  <a:moveTo>
                    <a:pt x="18230" y="54483"/>
                  </a:moveTo>
                  <a:lnTo>
                    <a:pt x="18039" y="54483"/>
                  </a:lnTo>
                  <a:lnTo>
                    <a:pt x="18179" y="54737"/>
                  </a:lnTo>
                  <a:lnTo>
                    <a:pt x="18281" y="56388"/>
                  </a:lnTo>
                  <a:lnTo>
                    <a:pt x="17290" y="57658"/>
                  </a:lnTo>
                  <a:lnTo>
                    <a:pt x="16134" y="57785"/>
                  </a:lnTo>
                  <a:lnTo>
                    <a:pt x="22554" y="57785"/>
                  </a:lnTo>
                  <a:lnTo>
                    <a:pt x="21519" y="55372"/>
                  </a:lnTo>
                  <a:lnTo>
                    <a:pt x="20249" y="54610"/>
                  </a:lnTo>
                  <a:lnTo>
                    <a:pt x="18230" y="54483"/>
                  </a:lnTo>
                  <a:close/>
                </a:path>
                <a:path w="226694" h="111125">
                  <a:moveTo>
                    <a:pt x="221189" y="51308"/>
                  </a:moveTo>
                  <a:lnTo>
                    <a:pt x="218141" y="51308"/>
                  </a:lnTo>
                  <a:lnTo>
                    <a:pt x="219830" y="51562"/>
                  </a:lnTo>
                  <a:lnTo>
                    <a:pt x="218369" y="54864"/>
                  </a:lnTo>
                  <a:lnTo>
                    <a:pt x="220236" y="54483"/>
                  </a:lnTo>
                  <a:lnTo>
                    <a:pt x="221189" y="51308"/>
                  </a:lnTo>
                  <a:close/>
                </a:path>
                <a:path w="226694" h="111125">
                  <a:moveTo>
                    <a:pt x="21837" y="24892"/>
                  </a:moveTo>
                  <a:lnTo>
                    <a:pt x="20795" y="26162"/>
                  </a:lnTo>
                  <a:lnTo>
                    <a:pt x="20960" y="28575"/>
                  </a:lnTo>
                  <a:lnTo>
                    <a:pt x="27780" y="33782"/>
                  </a:lnTo>
                  <a:lnTo>
                    <a:pt x="29066" y="45339"/>
                  </a:lnTo>
                  <a:lnTo>
                    <a:pt x="29086" y="46433"/>
                  </a:lnTo>
                  <a:lnTo>
                    <a:pt x="27666" y="50165"/>
                  </a:lnTo>
                  <a:lnTo>
                    <a:pt x="41019" y="50165"/>
                  </a:lnTo>
                  <a:lnTo>
                    <a:pt x="40861" y="49022"/>
                  </a:lnTo>
                  <a:lnTo>
                    <a:pt x="42009" y="49022"/>
                  </a:lnTo>
                  <a:lnTo>
                    <a:pt x="41903" y="48387"/>
                  </a:lnTo>
                  <a:lnTo>
                    <a:pt x="40569" y="47752"/>
                  </a:lnTo>
                  <a:lnTo>
                    <a:pt x="39939" y="43434"/>
                  </a:lnTo>
                  <a:lnTo>
                    <a:pt x="39629" y="38608"/>
                  </a:lnTo>
                  <a:lnTo>
                    <a:pt x="43160" y="34163"/>
                  </a:lnTo>
                  <a:lnTo>
                    <a:pt x="49053" y="33274"/>
                  </a:lnTo>
                  <a:lnTo>
                    <a:pt x="47334" y="30099"/>
                  </a:lnTo>
                  <a:lnTo>
                    <a:pt x="42931" y="30099"/>
                  </a:lnTo>
                  <a:lnTo>
                    <a:pt x="42246" y="29337"/>
                  </a:lnTo>
                  <a:lnTo>
                    <a:pt x="42182" y="27559"/>
                  </a:lnTo>
                  <a:lnTo>
                    <a:pt x="42768" y="26924"/>
                  </a:lnTo>
                  <a:lnTo>
                    <a:pt x="40684" y="26924"/>
                  </a:lnTo>
                  <a:lnTo>
                    <a:pt x="40734" y="26543"/>
                  </a:lnTo>
                  <a:lnTo>
                    <a:pt x="24415" y="26543"/>
                  </a:lnTo>
                  <a:lnTo>
                    <a:pt x="22777" y="26162"/>
                  </a:lnTo>
                  <a:lnTo>
                    <a:pt x="21837" y="24892"/>
                  </a:lnTo>
                  <a:close/>
                </a:path>
                <a:path w="226694" h="111125">
                  <a:moveTo>
                    <a:pt x="42009" y="49022"/>
                  </a:moveTo>
                  <a:lnTo>
                    <a:pt x="40861" y="49022"/>
                  </a:lnTo>
                  <a:lnTo>
                    <a:pt x="42157" y="49911"/>
                  </a:lnTo>
                  <a:lnTo>
                    <a:pt x="42009" y="49022"/>
                  </a:lnTo>
                  <a:close/>
                </a:path>
                <a:path w="226694" h="111125">
                  <a:moveTo>
                    <a:pt x="161118" y="7239"/>
                  </a:moveTo>
                  <a:lnTo>
                    <a:pt x="160254" y="11557"/>
                  </a:lnTo>
                  <a:lnTo>
                    <a:pt x="156939" y="14351"/>
                  </a:lnTo>
                  <a:lnTo>
                    <a:pt x="153942" y="18034"/>
                  </a:lnTo>
                  <a:lnTo>
                    <a:pt x="184154" y="35306"/>
                  </a:lnTo>
                  <a:lnTo>
                    <a:pt x="191926" y="35941"/>
                  </a:lnTo>
                  <a:lnTo>
                    <a:pt x="199751" y="36830"/>
                  </a:lnTo>
                  <a:lnTo>
                    <a:pt x="213531" y="38735"/>
                  </a:lnTo>
                  <a:lnTo>
                    <a:pt x="211130" y="45339"/>
                  </a:lnTo>
                  <a:lnTo>
                    <a:pt x="207689" y="49530"/>
                  </a:lnTo>
                  <a:lnTo>
                    <a:pt x="204412" y="49657"/>
                  </a:lnTo>
                  <a:lnTo>
                    <a:pt x="221684" y="49657"/>
                  </a:lnTo>
                  <a:lnTo>
                    <a:pt x="222484" y="46990"/>
                  </a:lnTo>
                  <a:lnTo>
                    <a:pt x="222226" y="46736"/>
                  </a:lnTo>
                  <a:lnTo>
                    <a:pt x="221925" y="46736"/>
                  </a:lnTo>
                  <a:lnTo>
                    <a:pt x="221838" y="46355"/>
                  </a:lnTo>
                  <a:lnTo>
                    <a:pt x="219385" y="43942"/>
                  </a:lnTo>
                  <a:lnTo>
                    <a:pt x="221862" y="43815"/>
                  </a:lnTo>
                  <a:lnTo>
                    <a:pt x="223981" y="43815"/>
                  </a:lnTo>
                  <a:lnTo>
                    <a:pt x="226662" y="40005"/>
                  </a:lnTo>
                  <a:lnTo>
                    <a:pt x="210013" y="33401"/>
                  </a:lnTo>
                  <a:lnTo>
                    <a:pt x="200061" y="30607"/>
                  </a:lnTo>
                  <a:lnTo>
                    <a:pt x="189380" y="29337"/>
                  </a:lnTo>
                  <a:lnTo>
                    <a:pt x="178982" y="28702"/>
                  </a:lnTo>
                  <a:lnTo>
                    <a:pt x="169881" y="27940"/>
                  </a:lnTo>
                  <a:lnTo>
                    <a:pt x="160838" y="26670"/>
                  </a:lnTo>
                  <a:lnTo>
                    <a:pt x="159960" y="24892"/>
                  </a:lnTo>
                  <a:lnTo>
                    <a:pt x="160084" y="23495"/>
                  </a:lnTo>
                  <a:lnTo>
                    <a:pt x="161410" y="17399"/>
                  </a:lnTo>
                  <a:lnTo>
                    <a:pt x="192356" y="17399"/>
                  </a:lnTo>
                  <a:lnTo>
                    <a:pt x="202875" y="12065"/>
                  </a:lnTo>
                  <a:lnTo>
                    <a:pt x="168268" y="12065"/>
                  </a:lnTo>
                  <a:lnTo>
                    <a:pt x="167792" y="11938"/>
                  </a:lnTo>
                  <a:lnTo>
                    <a:pt x="161791" y="11938"/>
                  </a:lnTo>
                  <a:lnTo>
                    <a:pt x="161850" y="11557"/>
                  </a:lnTo>
                  <a:lnTo>
                    <a:pt x="161778" y="8509"/>
                  </a:lnTo>
                  <a:lnTo>
                    <a:pt x="161118" y="7239"/>
                  </a:lnTo>
                  <a:close/>
                </a:path>
                <a:path w="226694" h="111125">
                  <a:moveTo>
                    <a:pt x="221919" y="46433"/>
                  </a:moveTo>
                  <a:lnTo>
                    <a:pt x="221925" y="46736"/>
                  </a:lnTo>
                  <a:lnTo>
                    <a:pt x="222048" y="46561"/>
                  </a:lnTo>
                  <a:lnTo>
                    <a:pt x="221919" y="46433"/>
                  </a:lnTo>
                  <a:close/>
                </a:path>
                <a:path w="226694" h="111125">
                  <a:moveTo>
                    <a:pt x="222048" y="46561"/>
                  </a:moveTo>
                  <a:lnTo>
                    <a:pt x="221925" y="46736"/>
                  </a:lnTo>
                  <a:lnTo>
                    <a:pt x="222226" y="46736"/>
                  </a:lnTo>
                  <a:lnTo>
                    <a:pt x="222048" y="46561"/>
                  </a:lnTo>
                  <a:close/>
                </a:path>
                <a:path w="226694" h="111125">
                  <a:moveTo>
                    <a:pt x="223981" y="43815"/>
                  </a:moveTo>
                  <a:lnTo>
                    <a:pt x="221862" y="43815"/>
                  </a:lnTo>
                  <a:lnTo>
                    <a:pt x="221919" y="46433"/>
                  </a:lnTo>
                  <a:lnTo>
                    <a:pt x="222048" y="46561"/>
                  </a:lnTo>
                  <a:lnTo>
                    <a:pt x="223981" y="43815"/>
                  </a:lnTo>
                  <a:close/>
                </a:path>
                <a:path w="226694" h="111125">
                  <a:moveTo>
                    <a:pt x="46233" y="28067"/>
                  </a:moveTo>
                  <a:lnTo>
                    <a:pt x="46018" y="28575"/>
                  </a:lnTo>
                  <a:lnTo>
                    <a:pt x="45713" y="29083"/>
                  </a:lnTo>
                  <a:lnTo>
                    <a:pt x="45332" y="29464"/>
                  </a:lnTo>
                  <a:lnTo>
                    <a:pt x="44989" y="29845"/>
                  </a:lnTo>
                  <a:lnTo>
                    <a:pt x="44494" y="30099"/>
                  </a:lnTo>
                  <a:lnTo>
                    <a:pt x="47334" y="30099"/>
                  </a:lnTo>
                  <a:lnTo>
                    <a:pt x="46233" y="28067"/>
                  </a:lnTo>
                  <a:close/>
                </a:path>
                <a:path w="226694" h="111125">
                  <a:moveTo>
                    <a:pt x="42169" y="26289"/>
                  </a:moveTo>
                  <a:lnTo>
                    <a:pt x="40684" y="26924"/>
                  </a:lnTo>
                  <a:lnTo>
                    <a:pt x="42768" y="26924"/>
                  </a:lnTo>
                  <a:lnTo>
                    <a:pt x="43236" y="26416"/>
                  </a:lnTo>
                  <a:lnTo>
                    <a:pt x="42169" y="26289"/>
                  </a:lnTo>
                  <a:close/>
                </a:path>
                <a:path w="226694" h="111125">
                  <a:moveTo>
                    <a:pt x="27539" y="20447"/>
                  </a:moveTo>
                  <a:lnTo>
                    <a:pt x="24694" y="22225"/>
                  </a:lnTo>
                  <a:lnTo>
                    <a:pt x="24402" y="22479"/>
                  </a:lnTo>
                  <a:lnTo>
                    <a:pt x="24770" y="22733"/>
                  </a:lnTo>
                  <a:lnTo>
                    <a:pt x="25101" y="23114"/>
                  </a:lnTo>
                  <a:lnTo>
                    <a:pt x="25621" y="23876"/>
                  </a:lnTo>
                  <a:lnTo>
                    <a:pt x="25630" y="24892"/>
                  </a:lnTo>
                  <a:lnTo>
                    <a:pt x="25393" y="25908"/>
                  </a:lnTo>
                  <a:lnTo>
                    <a:pt x="24415" y="26543"/>
                  </a:lnTo>
                  <a:lnTo>
                    <a:pt x="40734" y="26543"/>
                  </a:lnTo>
                  <a:lnTo>
                    <a:pt x="40819" y="25908"/>
                  </a:lnTo>
                  <a:lnTo>
                    <a:pt x="30651" y="25908"/>
                  </a:lnTo>
                  <a:lnTo>
                    <a:pt x="30524" y="24511"/>
                  </a:lnTo>
                  <a:lnTo>
                    <a:pt x="27539" y="20447"/>
                  </a:lnTo>
                  <a:close/>
                </a:path>
                <a:path w="226694" h="111125">
                  <a:moveTo>
                    <a:pt x="34499" y="17907"/>
                  </a:moveTo>
                  <a:lnTo>
                    <a:pt x="29596" y="18542"/>
                  </a:lnTo>
                  <a:lnTo>
                    <a:pt x="30528" y="24511"/>
                  </a:lnTo>
                  <a:lnTo>
                    <a:pt x="30651" y="25908"/>
                  </a:lnTo>
                  <a:lnTo>
                    <a:pt x="40819" y="25908"/>
                  </a:lnTo>
                  <a:lnTo>
                    <a:pt x="40836" y="25781"/>
                  </a:lnTo>
                  <a:lnTo>
                    <a:pt x="42019" y="22098"/>
                  </a:lnTo>
                  <a:lnTo>
                    <a:pt x="35235" y="22098"/>
                  </a:lnTo>
                  <a:lnTo>
                    <a:pt x="34207" y="21590"/>
                  </a:lnTo>
                  <a:lnTo>
                    <a:pt x="33826" y="20447"/>
                  </a:lnTo>
                  <a:lnTo>
                    <a:pt x="33922" y="19507"/>
                  </a:lnTo>
                  <a:lnTo>
                    <a:pt x="34257" y="18669"/>
                  </a:lnTo>
                  <a:lnTo>
                    <a:pt x="34499" y="17907"/>
                  </a:lnTo>
                  <a:close/>
                </a:path>
                <a:path w="226694" h="111125">
                  <a:moveTo>
                    <a:pt x="192356" y="17399"/>
                  </a:moveTo>
                  <a:lnTo>
                    <a:pt x="161410" y="17399"/>
                  </a:lnTo>
                  <a:lnTo>
                    <a:pt x="169855" y="20574"/>
                  </a:lnTo>
                  <a:lnTo>
                    <a:pt x="175151" y="23495"/>
                  </a:lnTo>
                  <a:lnTo>
                    <a:pt x="180175" y="25273"/>
                  </a:lnTo>
                  <a:lnTo>
                    <a:pt x="186189" y="25781"/>
                  </a:lnTo>
                  <a:lnTo>
                    <a:pt x="192519" y="24511"/>
                  </a:lnTo>
                  <a:lnTo>
                    <a:pt x="198494" y="20701"/>
                  </a:lnTo>
                  <a:lnTo>
                    <a:pt x="199467" y="19812"/>
                  </a:lnTo>
                  <a:lnTo>
                    <a:pt x="187597" y="19812"/>
                  </a:lnTo>
                  <a:lnTo>
                    <a:pt x="187404" y="19685"/>
                  </a:lnTo>
                  <a:lnTo>
                    <a:pt x="185870" y="19685"/>
                  </a:lnTo>
                  <a:lnTo>
                    <a:pt x="184892" y="18034"/>
                  </a:lnTo>
                  <a:lnTo>
                    <a:pt x="191104" y="18034"/>
                  </a:lnTo>
                  <a:lnTo>
                    <a:pt x="192356" y="17399"/>
                  </a:lnTo>
                  <a:close/>
                </a:path>
                <a:path w="226694" h="111125">
                  <a:moveTo>
                    <a:pt x="37674" y="18415"/>
                  </a:moveTo>
                  <a:lnTo>
                    <a:pt x="37648" y="20193"/>
                  </a:lnTo>
                  <a:lnTo>
                    <a:pt x="37318" y="20828"/>
                  </a:lnTo>
                  <a:lnTo>
                    <a:pt x="37115" y="21336"/>
                  </a:lnTo>
                  <a:lnTo>
                    <a:pt x="36721" y="21717"/>
                  </a:lnTo>
                  <a:lnTo>
                    <a:pt x="35235" y="22098"/>
                  </a:lnTo>
                  <a:lnTo>
                    <a:pt x="42019" y="22098"/>
                  </a:lnTo>
                  <a:lnTo>
                    <a:pt x="42754" y="19812"/>
                  </a:lnTo>
                  <a:lnTo>
                    <a:pt x="37674" y="18415"/>
                  </a:lnTo>
                  <a:close/>
                </a:path>
                <a:path w="226694" h="111125">
                  <a:moveTo>
                    <a:pt x="188197" y="19507"/>
                  </a:moveTo>
                  <a:lnTo>
                    <a:pt x="187245" y="19580"/>
                  </a:lnTo>
                  <a:lnTo>
                    <a:pt x="187597" y="19812"/>
                  </a:lnTo>
                  <a:lnTo>
                    <a:pt x="188197" y="19507"/>
                  </a:lnTo>
                  <a:close/>
                </a:path>
                <a:path w="226694" h="111125">
                  <a:moveTo>
                    <a:pt x="200462" y="14605"/>
                  </a:moveTo>
                  <a:lnTo>
                    <a:pt x="195370" y="18034"/>
                  </a:lnTo>
                  <a:lnTo>
                    <a:pt x="194201" y="19050"/>
                  </a:lnTo>
                  <a:lnTo>
                    <a:pt x="188197" y="19507"/>
                  </a:lnTo>
                  <a:lnTo>
                    <a:pt x="187597" y="19812"/>
                  </a:lnTo>
                  <a:lnTo>
                    <a:pt x="199467" y="19812"/>
                  </a:lnTo>
                  <a:lnTo>
                    <a:pt x="201135" y="18288"/>
                  </a:lnTo>
                  <a:lnTo>
                    <a:pt x="204856" y="17399"/>
                  </a:lnTo>
                  <a:lnTo>
                    <a:pt x="200462" y="14605"/>
                  </a:lnTo>
                  <a:close/>
                </a:path>
                <a:path w="226694" h="111125">
                  <a:moveTo>
                    <a:pt x="187245" y="19580"/>
                  </a:moveTo>
                  <a:lnTo>
                    <a:pt x="185870" y="19685"/>
                  </a:lnTo>
                  <a:lnTo>
                    <a:pt x="187404" y="19685"/>
                  </a:lnTo>
                  <a:lnTo>
                    <a:pt x="187245" y="19580"/>
                  </a:lnTo>
                  <a:close/>
                </a:path>
                <a:path w="226694" h="111125">
                  <a:moveTo>
                    <a:pt x="191104" y="18034"/>
                  </a:moveTo>
                  <a:lnTo>
                    <a:pt x="184892" y="18034"/>
                  </a:lnTo>
                  <a:lnTo>
                    <a:pt x="187245" y="19580"/>
                  </a:lnTo>
                  <a:lnTo>
                    <a:pt x="188197" y="19507"/>
                  </a:lnTo>
                  <a:lnTo>
                    <a:pt x="191104" y="18034"/>
                  </a:lnTo>
                  <a:close/>
                </a:path>
                <a:path w="226694" h="111125">
                  <a:moveTo>
                    <a:pt x="171125" y="3683"/>
                  </a:moveTo>
                  <a:lnTo>
                    <a:pt x="168268" y="12065"/>
                  </a:lnTo>
                  <a:lnTo>
                    <a:pt x="202875" y="12065"/>
                  </a:lnTo>
                  <a:lnTo>
                    <a:pt x="202601" y="11557"/>
                  </a:lnTo>
                  <a:lnTo>
                    <a:pt x="189528" y="11557"/>
                  </a:lnTo>
                  <a:lnTo>
                    <a:pt x="185273" y="8509"/>
                  </a:lnTo>
                  <a:lnTo>
                    <a:pt x="189917" y="8509"/>
                  </a:lnTo>
                  <a:lnTo>
                    <a:pt x="194036" y="6858"/>
                  </a:lnTo>
                  <a:lnTo>
                    <a:pt x="194978" y="5401"/>
                  </a:lnTo>
                  <a:lnTo>
                    <a:pt x="171125" y="3683"/>
                  </a:lnTo>
                  <a:close/>
                </a:path>
                <a:path w="226694" h="111125">
                  <a:moveTo>
                    <a:pt x="164458" y="11049"/>
                  </a:moveTo>
                  <a:lnTo>
                    <a:pt x="161791" y="11938"/>
                  </a:lnTo>
                  <a:lnTo>
                    <a:pt x="167792" y="11938"/>
                  </a:lnTo>
                  <a:lnTo>
                    <a:pt x="164458" y="11049"/>
                  </a:lnTo>
                  <a:close/>
                </a:path>
                <a:path w="226694" h="111125">
                  <a:moveTo>
                    <a:pt x="197656" y="2413"/>
                  </a:moveTo>
                  <a:lnTo>
                    <a:pt x="198252" y="5842"/>
                  </a:lnTo>
                  <a:lnTo>
                    <a:pt x="189528" y="11557"/>
                  </a:lnTo>
                  <a:lnTo>
                    <a:pt x="202601" y="11557"/>
                  </a:lnTo>
                  <a:lnTo>
                    <a:pt x="197656" y="2413"/>
                  </a:lnTo>
                  <a:close/>
                </a:path>
                <a:path w="226694" h="111125">
                  <a:moveTo>
                    <a:pt x="189917" y="8509"/>
                  </a:moveTo>
                  <a:lnTo>
                    <a:pt x="185273" y="8509"/>
                  </a:lnTo>
                  <a:lnTo>
                    <a:pt x="187242" y="9525"/>
                  </a:lnTo>
                  <a:lnTo>
                    <a:pt x="189917" y="8509"/>
                  </a:lnTo>
                  <a:close/>
                </a:path>
                <a:path w="226694" h="111125">
                  <a:moveTo>
                    <a:pt x="194992" y="4393"/>
                  </a:moveTo>
                  <a:lnTo>
                    <a:pt x="195268" y="4953"/>
                  </a:lnTo>
                  <a:lnTo>
                    <a:pt x="194978" y="5401"/>
                  </a:lnTo>
                  <a:lnTo>
                    <a:pt x="195801" y="5461"/>
                  </a:lnTo>
                  <a:lnTo>
                    <a:pt x="194992" y="4393"/>
                  </a:lnTo>
                  <a:close/>
                </a:path>
                <a:path w="226694" h="111125">
                  <a:moveTo>
                    <a:pt x="191661" y="0"/>
                  </a:moveTo>
                  <a:lnTo>
                    <a:pt x="194992" y="4393"/>
                  </a:lnTo>
                  <a:lnTo>
                    <a:pt x="193452" y="1270"/>
                  </a:lnTo>
                  <a:lnTo>
                    <a:pt x="191661" y="0"/>
                  </a:lnTo>
                  <a:close/>
                </a:path>
              </a:pathLst>
            </a:custGeom>
            <a:solidFill>
              <a:srgbClr val="182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84">
              <a:extLst>
                <a:ext uri="{FF2B5EF4-FFF2-40B4-BE49-F238E27FC236}">
                  <a16:creationId xmlns:a16="http://schemas.microsoft.com/office/drawing/2014/main" id="{7E4AE957-5934-43A3-8CFA-868E9769690F}"/>
                </a:ext>
              </a:extLst>
            </p:cNvPr>
            <p:cNvSpPr/>
            <p:nvPr/>
          </p:nvSpPr>
          <p:spPr>
            <a:xfrm>
              <a:off x="597687" y="9881438"/>
              <a:ext cx="188595" cy="101600"/>
            </a:xfrm>
            <a:custGeom>
              <a:avLst/>
              <a:gdLst/>
              <a:ahLst/>
              <a:cxnLst/>
              <a:rect l="l" t="t" r="r" b="b"/>
              <a:pathLst>
                <a:path w="188595" h="101600">
                  <a:moveTo>
                    <a:pt x="8509" y="45288"/>
                  </a:moveTo>
                  <a:lnTo>
                    <a:pt x="8432" y="43497"/>
                  </a:lnTo>
                  <a:lnTo>
                    <a:pt x="8229" y="43154"/>
                  </a:lnTo>
                  <a:lnTo>
                    <a:pt x="7823" y="42849"/>
                  </a:lnTo>
                  <a:lnTo>
                    <a:pt x="6883" y="42214"/>
                  </a:lnTo>
                  <a:lnTo>
                    <a:pt x="6083" y="41960"/>
                  </a:lnTo>
                  <a:lnTo>
                    <a:pt x="2184" y="41490"/>
                  </a:lnTo>
                  <a:lnTo>
                    <a:pt x="0" y="44653"/>
                  </a:lnTo>
                  <a:lnTo>
                    <a:pt x="2324" y="43497"/>
                  </a:lnTo>
                  <a:lnTo>
                    <a:pt x="5041" y="45288"/>
                  </a:lnTo>
                  <a:lnTo>
                    <a:pt x="6146" y="46151"/>
                  </a:lnTo>
                  <a:lnTo>
                    <a:pt x="7823" y="46050"/>
                  </a:lnTo>
                  <a:lnTo>
                    <a:pt x="8509" y="45288"/>
                  </a:lnTo>
                  <a:close/>
                </a:path>
                <a:path w="188595" h="101600">
                  <a:moveTo>
                    <a:pt x="10185" y="59016"/>
                  </a:moveTo>
                  <a:lnTo>
                    <a:pt x="9715" y="57531"/>
                  </a:lnTo>
                  <a:lnTo>
                    <a:pt x="9334" y="57137"/>
                  </a:lnTo>
                  <a:lnTo>
                    <a:pt x="8864" y="56934"/>
                  </a:lnTo>
                  <a:lnTo>
                    <a:pt x="8229" y="56603"/>
                  </a:lnTo>
                  <a:lnTo>
                    <a:pt x="7340" y="56515"/>
                  </a:lnTo>
                  <a:lnTo>
                    <a:pt x="6134" y="56603"/>
                  </a:lnTo>
                  <a:lnTo>
                    <a:pt x="3060" y="56997"/>
                  </a:lnTo>
                  <a:lnTo>
                    <a:pt x="1714" y="60591"/>
                  </a:lnTo>
                  <a:lnTo>
                    <a:pt x="3657" y="58928"/>
                  </a:lnTo>
                  <a:lnTo>
                    <a:pt x="6756" y="59982"/>
                  </a:lnTo>
                  <a:lnTo>
                    <a:pt x="8051" y="60553"/>
                  </a:lnTo>
                  <a:lnTo>
                    <a:pt x="9652" y="60045"/>
                  </a:lnTo>
                  <a:lnTo>
                    <a:pt x="10185" y="59016"/>
                  </a:lnTo>
                  <a:close/>
                </a:path>
                <a:path w="188595" h="101600">
                  <a:moveTo>
                    <a:pt x="21958" y="41414"/>
                  </a:moveTo>
                  <a:lnTo>
                    <a:pt x="21501" y="40246"/>
                  </a:lnTo>
                  <a:lnTo>
                    <a:pt x="21183" y="39738"/>
                  </a:lnTo>
                  <a:lnTo>
                    <a:pt x="18770" y="36880"/>
                  </a:lnTo>
                  <a:lnTo>
                    <a:pt x="15024" y="37719"/>
                  </a:lnTo>
                  <a:lnTo>
                    <a:pt x="17678" y="38493"/>
                  </a:lnTo>
                  <a:lnTo>
                    <a:pt x="18275" y="41617"/>
                  </a:lnTo>
                  <a:lnTo>
                    <a:pt x="18503" y="43002"/>
                  </a:lnTo>
                  <a:lnTo>
                    <a:pt x="19799" y="44081"/>
                  </a:lnTo>
                  <a:lnTo>
                    <a:pt x="20955" y="43967"/>
                  </a:lnTo>
                  <a:lnTo>
                    <a:pt x="21945" y="42760"/>
                  </a:lnTo>
                  <a:lnTo>
                    <a:pt x="21958" y="41414"/>
                  </a:lnTo>
                  <a:close/>
                </a:path>
                <a:path w="188595" h="101600">
                  <a:moveTo>
                    <a:pt x="29425" y="10744"/>
                  </a:moveTo>
                  <a:lnTo>
                    <a:pt x="29298" y="10210"/>
                  </a:lnTo>
                  <a:lnTo>
                    <a:pt x="28994" y="9804"/>
                  </a:lnTo>
                  <a:lnTo>
                    <a:pt x="28778" y="9448"/>
                  </a:lnTo>
                  <a:lnTo>
                    <a:pt x="28448" y="9131"/>
                  </a:lnTo>
                  <a:lnTo>
                    <a:pt x="28079" y="8851"/>
                  </a:lnTo>
                  <a:lnTo>
                    <a:pt x="27711" y="8572"/>
                  </a:lnTo>
                  <a:lnTo>
                    <a:pt x="27305" y="8331"/>
                  </a:lnTo>
                  <a:lnTo>
                    <a:pt x="23964" y="6896"/>
                  </a:lnTo>
                  <a:lnTo>
                    <a:pt x="20980" y="9309"/>
                  </a:lnTo>
                  <a:lnTo>
                    <a:pt x="23596" y="8851"/>
                  </a:lnTo>
                  <a:lnTo>
                    <a:pt x="25539" y="11252"/>
                  </a:lnTo>
                  <a:lnTo>
                    <a:pt x="26454" y="12496"/>
                  </a:lnTo>
                  <a:lnTo>
                    <a:pt x="28092" y="12877"/>
                  </a:lnTo>
                  <a:lnTo>
                    <a:pt x="29070" y="12268"/>
                  </a:lnTo>
                  <a:lnTo>
                    <a:pt x="29425" y="10744"/>
                  </a:lnTo>
                  <a:close/>
                </a:path>
                <a:path w="188595" h="101600">
                  <a:moveTo>
                    <a:pt x="41313" y="4508"/>
                  </a:moveTo>
                  <a:lnTo>
                    <a:pt x="40906" y="1333"/>
                  </a:lnTo>
                  <a:lnTo>
                    <a:pt x="37299" y="0"/>
                  </a:lnTo>
                  <a:lnTo>
                    <a:pt x="38798" y="1739"/>
                  </a:lnTo>
                  <a:lnTo>
                    <a:pt x="38100" y="4533"/>
                  </a:lnTo>
                  <a:lnTo>
                    <a:pt x="37922" y="5041"/>
                  </a:lnTo>
                  <a:lnTo>
                    <a:pt x="37604" y="5740"/>
                  </a:lnTo>
                  <a:lnTo>
                    <a:pt x="37363" y="6337"/>
                  </a:lnTo>
                  <a:lnTo>
                    <a:pt x="37871" y="7937"/>
                  </a:lnTo>
                  <a:lnTo>
                    <a:pt x="38900" y="8470"/>
                  </a:lnTo>
                  <a:lnTo>
                    <a:pt x="40386" y="7988"/>
                  </a:lnTo>
                  <a:lnTo>
                    <a:pt x="40779" y="7607"/>
                  </a:lnTo>
                  <a:lnTo>
                    <a:pt x="41313" y="6477"/>
                  </a:lnTo>
                  <a:lnTo>
                    <a:pt x="41313" y="4508"/>
                  </a:lnTo>
                  <a:close/>
                </a:path>
                <a:path w="188595" h="101600">
                  <a:moveTo>
                    <a:pt x="50863" y="10337"/>
                  </a:moveTo>
                  <a:lnTo>
                    <a:pt x="47917" y="7874"/>
                  </a:lnTo>
                  <a:lnTo>
                    <a:pt x="48882" y="10388"/>
                  </a:lnTo>
                  <a:lnTo>
                    <a:pt x="46812" y="12839"/>
                  </a:lnTo>
                  <a:lnTo>
                    <a:pt x="45859" y="13868"/>
                  </a:lnTo>
                  <a:lnTo>
                    <a:pt x="45796" y="15544"/>
                  </a:lnTo>
                  <a:lnTo>
                    <a:pt x="46596" y="16395"/>
                  </a:lnTo>
                  <a:lnTo>
                    <a:pt x="48158" y="16446"/>
                  </a:lnTo>
                  <a:lnTo>
                    <a:pt x="48653" y="16217"/>
                  </a:lnTo>
                  <a:lnTo>
                    <a:pt x="48996" y="15836"/>
                  </a:lnTo>
                  <a:lnTo>
                    <a:pt x="49377" y="15468"/>
                  </a:lnTo>
                  <a:lnTo>
                    <a:pt x="49682" y="14947"/>
                  </a:lnTo>
                  <a:lnTo>
                    <a:pt x="50025" y="14084"/>
                  </a:lnTo>
                  <a:lnTo>
                    <a:pt x="50126" y="13766"/>
                  </a:lnTo>
                  <a:lnTo>
                    <a:pt x="50863" y="10337"/>
                  </a:lnTo>
                  <a:close/>
                </a:path>
                <a:path w="188595" h="101600">
                  <a:moveTo>
                    <a:pt x="180733" y="82092"/>
                  </a:moveTo>
                  <a:lnTo>
                    <a:pt x="180276" y="80772"/>
                  </a:lnTo>
                  <a:lnTo>
                    <a:pt x="179920" y="80429"/>
                  </a:lnTo>
                  <a:lnTo>
                    <a:pt x="179489" y="80264"/>
                  </a:lnTo>
                  <a:lnTo>
                    <a:pt x="179082" y="80073"/>
                  </a:lnTo>
                  <a:lnTo>
                    <a:pt x="178549" y="79984"/>
                  </a:lnTo>
                  <a:lnTo>
                    <a:pt x="178028" y="79971"/>
                  </a:lnTo>
                  <a:lnTo>
                    <a:pt x="177406" y="79984"/>
                  </a:lnTo>
                  <a:lnTo>
                    <a:pt x="174269" y="80505"/>
                  </a:lnTo>
                  <a:lnTo>
                    <a:pt x="173177" y="83769"/>
                  </a:lnTo>
                  <a:lnTo>
                    <a:pt x="174955" y="82143"/>
                  </a:lnTo>
                  <a:lnTo>
                    <a:pt x="177698" y="83070"/>
                  </a:lnTo>
                  <a:lnTo>
                    <a:pt x="178866" y="83540"/>
                  </a:lnTo>
                  <a:lnTo>
                    <a:pt x="180289" y="83032"/>
                  </a:lnTo>
                  <a:lnTo>
                    <a:pt x="180708" y="82143"/>
                  </a:lnTo>
                  <a:close/>
                </a:path>
                <a:path w="188595" h="101600">
                  <a:moveTo>
                    <a:pt x="180746" y="90411"/>
                  </a:moveTo>
                  <a:lnTo>
                    <a:pt x="180708" y="89369"/>
                  </a:lnTo>
                  <a:lnTo>
                    <a:pt x="179666" y="88430"/>
                  </a:lnTo>
                  <a:lnTo>
                    <a:pt x="179197" y="88290"/>
                  </a:lnTo>
                  <a:lnTo>
                    <a:pt x="178739" y="88341"/>
                  </a:lnTo>
                  <a:lnTo>
                    <a:pt x="178358" y="88353"/>
                  </a:lnTo>
                  <a:lnTo>
                    <a:pt x="177939" y="88480"/>
                  </a:lnTo>
                  <a:lnTo>
                    <a:pt x="177177" y="88823"/>
                  </a:lnTo>
                  <a:lnTo>
                    <a:pt x="176834" y="89027"/>
                  </a:lnTo>
                  <a:lnTo>
                    <a:pt x="174244" y="90995"/>
                  </a:lnTo>
                  <a:lnTo>
                    <a:pt x="174802" y="94399"/>
                  </a:lnTo>
                  <a:lnTo>
                    <a:pt x="175628" y="92049"/>
                  </a:lnTo>
                  <a:lnTo>
                    <a:pt x="179730" y="91516"/>
                  </a:lnTo>
                  <a:lnTo>
                    <a:pt x="180746" y="90411"/>
                  </a:lnTo>
                  <a:close/>
                </a:path>
                <a:path w="188595" h="101600">
                  <a:moveTo>
                    <a:pt x="188010" y="94310"/>
                  </a:moveTo>
                  <a:lnTo>
                    <a:pt x="187261" y="93586"/>
                  </a:lnTo>
                  <a:lnTo>
                    <a:pt x="185864" y="93599"/>
                  </a:lnTo>
                  <a:lnTo>
                    <a:pt x="185420" y="93814"/>
                  </a:lnTo>
                  <a:lnTo>
                    <a:pt x="185127" y="94170"/>
                  </a:lnTo>
                  <a:lnTo>
                    <a:pt x="184746" y="94564"/>
                  </a:lnTo>
                  <a:lnTo>
                    <a:pt x="184429" y="95224"/>
                  </a:lnTo>
                  <a:lnTo>
                    <a:pt x="184162" y="96139"/>
                  </a:lnTo>
                  <a:lnTo>
                    <a:pt x="183642" y="99174"/>
                  </a:lnTo>
                  <a:lnTo>
                    <a:pt x="186372" y="101282"/>
                  </a:lnTo>
                  <a:lnTo>
                    <a:pt x="185458" y="99187"/>
                  </a:lnTo>
                  <a:lnTo>
                    <a:pt x="187185" y="96786"/>
                  </a:lnTo>
                  <a:lnTo>
                    <a:pt x="188010" y="95821"/>
                  </a:lnTo>
                  <a:lnTo>
                    <a:pt x="188010" y="94310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85">
              <a:extLst>
                <a:ext uri="{FF2B5EF4-FFF2-40B4-BE49-F238E27FC236}">
                  <a16:creationId xmlns:a16="http://schemas.microsoft.com/office/drawing/2014/main" id="{CDDB9914-632E-4162-BAD9-166448D9A4BF}"/>
                </a:ext>
              </a:extLst>
            </p:cNvPr>
            <p:cNvSpPr/>
            <p:nvPr/>
          </p:nvSpPr>
          <p:spPr>
            <a:xfrm>
              <a:off x="729211" y="9933561"/>
              <a:ext cx="55880" cy="32384"/>
            </a:xfrm>
            <a:custGeom>
              <a:avLst/>
              <a:gdLst/>
              <a:ahLst/>
              <a:cxnLst/>
              <a:rect l="l" t="t" r="r" b="b"/>
              <a:pathLst>
                <a:path w="55879" h="32384">
                  <a:moveTo>
                    <a:pt x="15781" y="26669"/>
                  </a:moveTo>
                  <a:lnTo>
                    <a:pt x="9144" y="26669"/>
                  </a:lnTo>
                  <a:lnTo>
                    <a:pt x="9880" y="27393"/>
                  </a:lnTo>
                  <a:lnTo>
                    <a:pt x="9893" y="28917"/>
                  </a:lnTo>
                  <a:lnTo>
                    <a:pt x="8915" y="30048"/>
                  </a:lnTo>
                  <a:lnTo>
                    <a:pt x="8674" y="30416"/>
                  </a:lnTo>
                  <a:lnTo>
                    <a:pt x="12928" y="32067"/>
                  </a:lnTo>
                  <a:lnTo>
                    <a:pt x="15781" y="26669"/>
                  </a:lnTo>
                  <a:close/>
                </a:path>
                <a:path w="55879" h="32384">
                  <a:moveTo>
                    <a:pt x="40667" y="25412"/>
                  </a:moveTo>
                  <a:lnTo>
                    <a:pt x="16344" y="25412"/>
                  </a:lnTo>
                  <a:lnTo>
                    <a:pt x="16205" y="30098"/>
                  </a:lnTo>
                  <a:lnTo>
                    <a:pt x="19862" y="31153"/>
                  </a:lnTo>
                  <a:lnTo>
                    <a:pt x="19354" y="29146"/>
                  </a:lnTo>
                  <a:lnTo>
                    <a:pt x="23431" y="26390"/>
                  </a:lnTo>
                  <a:lnTo>
                    <a:pt x="28795" y="26390"/>
                  </a:lnTo>
                  <a:lnTo>
                    <a:pt x="28841" y="25641"/>
                  </a:lnTo>
                  <a:lnTo>
                    <a:pt x="38125" y="25450"/>
                  </a:lnTo>
                  <a:lnTo>
                    <a:pt x="40668" y="25450"/>
                  </a:lnTo>
                  <a:close/>
                </a:path>
                <a:path w="55879" h="32384">
                  <a:moveTo>
                    <a:pt x="28772" y="26758"/>
                  </a:moveTo>
                  <a:lnTo>
                    <a:pt x="26962" y="26758"/>
                  </a:lnTo>
                  <a:lnTo>
                    <a:pt x="26422" y="28917"/>
                  </a:lnTo>
                  <a:lnTo>
                    <a:pt x="26417" y="29146"/>
                  </a:lnTo>
                  <a:lnTo>
                    <a:pt x="27228" y="30187"/>
                  </a:lnTo>
                  <a:lnTo>
                    <a:pt x="28536" y="30581"/>
                  </a:lnTo>
                  <a:lnTo>
                    <a:pt x="28772" y="26758"/>
                  </a:lnTo>
                  <a:close/>
                </a:path>
                <a:path w="55879" h="32384">
                  <a:moveTo>
                    <a:pt x="43293" y="23342"/>
                  </a:moveTo>
                  <a:lnTo>
                    <a:pt x="7721" y="23342"/>
                  </a:lnTo>
                  <a:lnTo>
                    <a:pt x="4622" y="25615"/>
                  </a:lnTo>
                  <a:lnTo>
                    <a:pt x="6337" y="28320"/>
                  </a:lnTo>
                  <a:lnTo>
                    <a:pt x="6502" y="27914"/>
                  </a:lnTo>
                  <a:lnTo>
                    <a:pt x="6731" y="27533"/>
                  </a:lnTo>
                  <a:lnTo>
                    <a:pt x="7302" y="26911"/>
                  </a:lnTo>
                  <a:lnTo>
                    <a:pt x="7734" y="26682"/>
                  </a:lnTo>
                  <a:lnTo>
                    <a:pt x="8229" y="26669"/>
                  </a:lnTo>
                  <a:lnTo>
                    <a:pt x="15781" y="26669"/>
                  </a:lnTo>
                  <a:lnTo>
                    <a:pt x="16325" y="25641"/>
                  </a:lnTo>
                  <a:lnTo>
                    <a:pt x="16344" y="25412"/>
                  </a:lnTo>
                  <a:lnTo>
                    <a:pt x="40667" y="25412"/>
                  </a:lnTo>
                  <a:lnTo>
                    <a:pt x="43293" y="23342"/>
                  </a:lnTo>
                  <a:close/>
                </a:path>
                <a:path w="55879" h="32384">
                  <a:moveTo>
                    <a:pt x="40668" y="25450"/>
                  </a:moveTo>
                  <a:lnTo>
                    <a:pt x="38125" y="25450"/>
                  </a:lnTo>
                  <a:lnTo>
                    <a:pt x="38646" y="27393"/>
                  </a:lnTo>
                  <a:lnTo>
                    <a:pt x="40741" y="28054"/>
                  </a:lnTo>
                  <a:lnTo>
                    <a:pt x="40668" y="25450"/>
                  </a:lnTo>
                  <a:close/>
                </a:path>
                <a:path w="55879" h="32384">
                  <a:moveTo>
                    <a:pt x="28795" y="26390"/>
                  </a:moveTo>
                  <a:lnTo>
                    <a:pt x="23431" y="26390"/>
                  </a:lnTo>
                  <a:lnTo>
                    <a:pt x="26670" y="26784"/>
                  </a:lnTo>
                  <a:lnTo>
                    <a:pt x="26962" y="26758"/>
                  </a:lnTo>
                  <a:lnTo>
                    <a:pt x="28772" y="26758"/>
                  </a:lnTo>
                  <a:lnTo>
                    <a:pt x="28795" y="26390"/>
                  </a:lnTo>
                  <a:close/>
                </a:path>
                <a:path w="55879" h="32384">
                  <a:moveTo>
                    <a:pt x="1079" y="21970"/>
                  </a:moveTo>
                  <a:lnTo>
                    <a:pt x="749" y="21970"/>
                  </a:lnTo>
                  <a:lnTo>
                    <a:pt x="177" y="22047"/>
                  </a:lnTo>
                  <a:lnTo>
                    <a:pt x="309" y="22313"/>
                  </a:lnTo>
                  <a:lnTo>
                    <a:pt x="1651" y="26263"/>
                  </a:lnTo>
                  <a:lnTo>
                    <a:pt x="7721" y="23342"/>
                  </a:lnTo>
                  <a:lnTo>
                    <a:pt x="43293" y="23342"/>
                  </a:lnTo>
                  <a:lnTo>
                    <a:pt x="44640" y="22313"/>
                  </a:lnTo>
                  <a:lnTo>
                    <a:pt x="47967" y="22224"/>
                  </a:lnTo>
                  <a:lnTo>
                    <a:pt x="48358" y="22009"/>
                  </a:lnTo>
                  <a:lnTo>
                    <a:pt x="2349" y="22009"/>
                  </a:lnTo>
                  <a:lnTo>
                    <a:pt x="1079" y="21970"/>
                  </a:lnTo>
                  <a:close/>
                </a:path>
                <a:path w="55879" h="32384">
                  <a:moveTo>
                    <a:pt x="54398" y="18668"/>
                  </a:moveTo>
                  <a:lnTo>
                    <a:pt x="1244" y="18668"/>
                  </a:lnTo>
                  <a:lnTo>
                    <a:pt x="1803" y="18719"/>
                  </a:lnTo>
                  <a:lnTo>
                    <a:pt x="2260" y="18732"/>
                  </a:lnTo>
                  <a:lnTo>
                    <a:pt x="2717" y="18922"/>
                  </a:lnTo>
                  <a:lnTo>
                    <a:pt x="3606" y="20002"/>
                  </a:lnTo>
                  <a:lnTo>
                    <a:pt x="3505" y="21043"/>
                  </a:lnTo>
                  <a:lnTo>
                    <a:pt x="2349" y="22009"/>
                  </a:lnTo>
                  <a:lnTo>
                    <a:pt x="48358" y="22009"/>
                  </a:lnTo>
                  <a:lnTo>
                    <a:pt x="54398" y="18668"/>
                  </a:lnTo>
                  <a:close/>
                </a:path>
                <a:path w="55879" h="32384">
                  <a:moveTo>
                    <a:pt x="2755" y="11963"/>
                  </a:moveTo>
                  <a:lnTo>
                    <a:pt x="2631" y="13525"/>
                  </a:lnTo>
                  <a:lnTo>
                    <a:pt x="2870" y="14490"/>
                  </a:lnTo>
                  <a:lnTo>
                    <a:pt x="4305" y="15900"/>
                  </a:lnTo>
                  <a:lnTo>
                    <a:pt x="2243" y="15900"/>
                  </a:lnTo>
                  <a:lnTo>
                    <a:pt x="469" y="16852"/>
                  </a:lnTo>
                  <a:lnTo>
                    <a:pt x="0" y="19075"/>
                  </a:lnTo>
                  <a:lnTo>
                    <a:pt x="584" y="18821"/>
                  </a:lnTo>
                  <a:lnTo>
                    <a:pt x="1244" y="18668"/>
                  </a:lnTo>
                  <a:lnTo>
                    <a:pt x="54398" y="18668"/>
                  </a:lnTo>
                  <a:lnTo>
                    <a:pt x="55638" y="17983"/>
                  </a:lnTo>
                  <a:lnTo>
                    <a:pt x="55340" y="16446"/>
                  </a:lnTo>
                  <a:lnTo>
                    <a:pt x="29883" y="16446"/>
                  </a:lnTo>
                  <a:lnTo>
                    <a:pt x="28387" y="16179"/>
                  </a:lnTo>
                  <a:lnTo>
                    <a:pt x="17818" y="16179"/>
                  </a:lnTo>
                  <a:lnTo>
                    <a:pt x="16842" y="15900"/>
                  </a:lnTo>
                  <a:lnTo>
                    <a:pt x="4305" y="15900"/>
                  </a:lnTo>
                  <a:lnTo>
                    <a:pt x="2362" y="15836"/>
                  </a:lnTo>
                  <a:lnTo>
                    <a:pt x="16620" y="15836"/>
                  </a:lnTo>
                  <a:lnTo>
                    <a:pt x="14668" y="15278"/>
                  </a:lnTo>
                  <a:lnTo>
                    <a:pt x="13490" y="13220"/>
                  </a:lnTo>
                  <a:lnTo>
                    <a:pt x="5588" y="13220"/>
                  </a:lnTo>
                  <a:lnTo>
                    <a:pt x="4076" y="13157"/>
                  </a:lnTo>
                  <a:lnTo>
                    <a:pt x="2895" y="12064"/>
                  </a:lnTo>
                  <a:lnTo>
                    <a:pt x="2755" y="11963"/>
                  </a:lnTo>
                  <a:close/>
                </a:path>
                <a:path w="55879" h="32384">
                  <a:moveTo>
                    <a:pt x="19888" y="0"/>
                  </a:moveTo>
                  <a:lnTo>
                    <a:pt x="19151" y="355"/>
                  </a:lnTo>
                  <a:lnTo>
                    <a:pt x="16306" y="5422"/>
                  </a:lnTo>
                  <a:lnTo>
                    <a:pt x="26962" y="15595"/>
                  </a:lnTo>
                  <a:lnTo>
                    <a:pt x="29883" y="16446"/>
                  </a:lnTo>
                  <a:lnTo>
                    <a:pt x="55340" y="16446"/>
                  </a:lnTo>
                  <a:lnTo>
                    <a:pt x="54775" y="13525"/>
                  </a:lnTo>
                  <a:lnTo>
                    <a:pt x="48882" y="12712"/>
                  </a:lnTo>
                  <a:lnTo>
                    <a:pt x="37801" y="10269"/>
                  </a:lnTo>
                  <a:lnTo>
                    <a:pt x="30384" y="7708"/>
                  </a:lnTo>
                  <a:lnTo>
                    <a:pt x="24968" y="4472"/>
                  </a:lnTo>
                  <a:lnTo>
                    <a:pt x="19888" y="0"/>
                  </a:lnTo>
                  <a:close/>
                </a:path>
                <a:path w="55879" h="32384">
                  <a:moveTo>
                    <a:pt x="24612" y="15506"/>
                  </a:moveTo>
                  <a:lnTo>
                    <a:pt x="17818" y="16179"/>
                  </a:lnTo>
                  <a:lnTo>
                    <a:pt x="28387" y="16179"/>
                  </a:lnTo>
                  <a:lnTo>
                    <a:pt x="24612" y="15506"/>
                  </a:lnTo>
                  <a:close/>
                </a:path>
                <a:path w="55879" h="32384">
                  <a:moveTo>
                    <a:pt x="6718" y="9080"/>
                  </a:moveTo>
                  <a:lnTo>
                    <a:pt x="5562" y="9080"/>
                  </a:lnTo>
                  <a:lnTo>
                    <a:pt x="4622" y="9550"/>
                  </a:lnTo>
                  <a:lnTo>
                    <a:pt x="5105" y="9753"/>
                  </a:lnTo>
                  <a:lnTo>
                    <a:pt x="5549" y="10020"/>
                  </a:lnTo>
                  <a:lnTo>
                    <a:pt x="5867" y="10350"/>
                  </a:lnTo>
                  <a:lnTo>
                    <a:pt x="6197" y="10655"/>
                  </a:lnTo>
                  <a:lnTo>
                    <a:pt x="6400" y="11099"/>
                  </a:lnTo>
                  <a:lnTo>
                    <a:pt x="6350" y="12509"/>
                  </a:lnTo>
                  <a:lnTo>
                    <a:pt x="5588" y="13220"/>
                  </a:lnTo>
                  <a:lnTo>
                    <a:pt x="13490" y="13220"/>
                  </a:lnTo>
                  <a:lnTo>
                    <a:pt x="12357" y="11239"/>
                  </a:lnTo>
                  <a:lnTo>
                    <a:pt x="6718" y="9080"/>
                  </a:lnTo>
                  <a:close/>
                </a:path>
              </a:pathLst>
            </a:custGeom>
            <a:solidFill>
              <a:srgbClr val="182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86">
              <a:extLst>
                <a:ext uri="{FF2B5EF4-FFF2-40B4-BE49-F238E27FC236}">
                  <a16:creationId xmlns:a16="http://schemas.microsoft.com/office/drawing/2014/main" id="{7970B40E-2AD7-4F0A-AD52-248CBCC06344}"/>
                </a:ext>
              </a:extLst>
            </p:cNvPr>
            <p:cNvSpPr/>
            <p:nvPr/>
          </p:nvSpPr>
          <p:spPr>
            <a:xfrm>
              <a:off x="726186" y="9942220"/>
              <a:ext cx="13335" cy="26034"/>
            </a:xfrm>
            <a:custGeom>
              <a:avLst/>
              <a:gdLst/>
              <a:ahLst/>
              <a:cxnLst/>
              <a:rect l="l" t="t" r="r" b="b"/>
              <a:pathLst>
                <a:path w="13334" h="26034">
                  <a:moveTo>
                    <a:pt x="6629" y="11353"/>
                  </a:moveTo>
                  <a:lnTo>
                    <a:pt x="5727" y="10274"/>
                  </a:lnTo>
                  <a:lnTo>
                    <a:pt x="5283" y="10071"/>
                  </a:lnTo>
                  <a:lnTo>
                    <a:pt x="4254" y="10020"/>
                  </a:lnTo>
                  <a:lnTo>
                    <a:pt x="3606" y="10172"/>
                  </a:lnTo>
                  <a:lnTo>
                    <a:pt x="2667" y="10579"/>
                  </a:lnTo>
                  <a:lnTo>
                    <a:pt x="0" y="12090"/>
                  </a:lnTo>
                  <a:lnTo>
                    <a:pt x="101" y="15544"/>
                  </a:lnTo>
                  <a:lnTo>
                    <a:pt x="1003" y="13792"/>
                  </a:lnTo>
                  <a:lnTo>
                    <a:pt x="3479" y="13347"/>
                  </a:lnTo>
                  <a:lnTo>
                    <a:pt x="3771" y="13322"/>
                  </a:lnTo>
                  <a:lnTo>
                    <a:pt x="4787" y="13347"/>
                  </a:lnTo>
                  <a:lnTo>
                    <a:pt x="5372" y="13347"/>
                  </a:lnTo>
                  <a:lnTo>
                    <a:pt x="6527" y="12382"/>
                  </a:lnTo>
                  <a:lnTo>
                    <a:pt x="6629" y="11353"/>
                  </a:lnTo>
                  <a:close/>
                </a:path>
                <a:path w="13334" h="26034">
                  <a:moveTo>
                    <a:pt x="9423" y="2451"/>
                  </a:moveTo>
                  <a:lnTo>
                    <a:pt x="9207" y="2006"/>
                  </a:lnTo>
                  <a:lnTo>
                    <a:pt x="9029" y="1841"/>
                  </a:lnTo>
                  <a:lnTo>
                    <a:pt x="8559" y="1371"/>
                  </a:lnTo>
                  <a:lnTo>
                    <a:pt x="8115" y="1104"/>
                  </a:lnTo>
                  <a:lnTo>
                    <a:pt x="7340" y="774"/>
                  </a:lnTo>
                  <a:lnTo>
                    <a:pt x="7035" y="673"/>
                  </a:lnTo>
                  <a:lnTo>
                    <a:pt x="3937" y="0"/>
                  </a:lnTo>
                  <a:lnTo>
                    <a:pt x="1714" y="2641"/>
                  </a:lnTo>
                  <a:lnTo>
                    <a:pt x="3771" y="1841"/>
                  </a:lnTo>
                  <a:lnTo>
                    <a:pt x="6045" y="3530"/>
                  </a:lnTo>
                  <a:lnTo>
                    <a:pt x="6667" y="4127"/>
                  </a:lnTo>
                  <a:lnTo>
                    <a:pt x="7099" y="4508"/>
                  </a:lnTo>
                  <a:lnTo>
                    <a:pt x="8610" y="4572"/>
                  </a:lnTo>
                  <a:lnTo>
                    <a:pt x="9359" y="3860"/>
                  </a:lnTo>
                  <a:lnTo>
                    <a:pt x="9423" y="2451"/>
                  </a:lnTo>
                  <a:close/>
                </a:path>
                <a:path w="13334" h="26034">
                  <a:moveTo>
                    <a:pt x="12903" y="18745"/>
                  </a:moveTo>
                  <a:lnTo>
                    <a:pt x="12153" y="18021"/>
                  </a:lnTo>
                  <a:lnTo>
                    <a:pt x="10756" y="18034"/>
                  </a:lnTo>
                  <a:lnTo>
                    <a:pt x="10312" y="18249"/>
                  </a:lnTo>
                  <a:lnTo>
                    <a:pt x="10020" y="18605"/>
                  </a:lnTo>
                  <a:lnTo>
                    <a:pt x="9740" y="18884"/>
                  </a:lnTo>
                  <a:lnTo>
                    <a:pt x="9525" y="19265"/>
                  </a:lnTo>
                  <a:lnTo>
                    <a:pt x="9207" y="20040"/>
                  </a:lnTo>
                  <a:lnTo>
                    <a:pt x="9093" y="20408"/>
                  </a:lnTo>
                  <a:lnTo>
                    <a:pt x="8534" y="23609"/>
                  </a:lnTo>
                  <a:lnTo>
                    <a:pt x="11264" y="25717"/>
                  </a:lnTo>
                  <a:lnTo>
                    <a:pt x="10439" y="23787"/>
                  </a:lnTo>
                  <a:lnTo>
                    <a:pt x="11925" y="21399"/>
                  </a:lnTo>
                  <a:lnTo>
                    <a:pt x="12903" y="20256"/>
                  </a:lnTo>
                  <a:lnTo>
                    <a:pt x="12903" y="18745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87">
              <a:extLst>
                <a:ext uri="{FF2B5EF4-FFF2-40B4-BE49-F238E27FC236}">
                  <a16:creationId xmlns:a16="http://schemas.microsoft.com/office/drawing/2014/main" id="{BEAAB705-D941-473B-9384-28F119AF21D6}"/>
                </a:ext>
              </a:extLst>
            </p:cNvPr>
            <p:cNvSpPr/>
            <p:nvPr/>
          </p:nvSpPr>
          <p:spPr>
            <a:xfrm>
              <a:off x="646474" y="9883903"/>
              <a:ext cx="56515" cy="70485"/>
            </a:xfrm>
            <a:custGeom>
              <a:avLst/>
              <a:gdLst/>
              <a:ahLst/>
              <a:cxnLst/>
              <a:rect l="l" t="t" r="r" b="b"/>
              <a:pathLst>
                <a:path w="56515" h="70484">
                  <a:moveTo>
                    <a:pt x="50437" y="42887"/>
                  </a:moveTo>
                  <a:lnTo>
                    <a:pt x="36601" y="42887"/>
                  </a:lnTo>
                  <a:lnTo>
                    <a:pt x="35344" y="44716"/>
                  </a:lnTo>
                  <a:lnTo>
                    <a:pt x="33096" y="45034"/>
                  </a:lnTo>
                  <a:lnTo>
                    <a:pt x="28282" y="49149"/>
                  </a:lnTo>
                  <a:lnTo>
                    <a:pt x="28537" y="51015"/>
                  </a:lnTo>
                  <a:lnTo>
                    <a:pt x="28635" y="52793"/>
                  </a:lnTo>
                  <a:lnTo>
                    <a:pt x="27520" y="57391"/>
                  </a:lnTo>
                  <a:lnTo>
                    <a:pt x="25031" y="58724"/>
                  </a:lnTo>
                  <a:lnTo>
                    <a:pt x="10045" y="58724"/>
                  </a:lnTo>
                  <a:lnTo>
                    <a:pt x="13759" y="62611"/>
                  </a:lnTo>
                  <a:lnTo>
                    <a:pt x="13877" y="62776"/>
                  </a:lnTo>
                  <a:lnTo>
                    <a:pt x="15240" y="70104"/>
                  </a:lnTo>
                  <a:lnTo>
                    <a:pt x="20535" y="69176"/>
                  </a:lnTo>
                  <a:lnTo>
                    <a:pt x="19900" y="65951"/>
                  </a:lnTo>
                  <a:lnTo>
                    <a:pt x="30726" y="65951"/>
                  </a:lnTo>
                  <a:lnTo>
                    <a:pt x="31457" y="65011"/>
                  </a:lnTo>
                  <a:lnTo>
                    <a:pt x="31788" y="62611"/>
                  </a:lnTo>
                  <a:lnTo>
                    <a:pt x="35666" y="62611"/>
                  </a:lnTo>
                  <a:lnTo>
                    <a:pt x="36423" y="58534"/>
                  </a:lnTo>
                  <a:lnTo>
                    <a:pt x="38780" y="58534"/>
                  </a:lnTo>
                  <a:lnTo>
                    <a:pt x="39319" y="57581"/>
                  </a:lnTo>
                  <a:lnTo>
                    <a:pt x="43789" y="54737"/>
                  </a:lnTo>
                  <a:lnTo>
                    <a:pt x="43091" y="50368"/>
                  </a:lnTo>
                  <a:lnTo>
                    <a:pt x="46126" y="48145"/>
                  </a:lnTo>
                  <a:lnTo>
                    <a:pt x="51822" y="48145"/>
                  </a:lnTo>
                  <a:lnTo>
                    <a:pt x="50437" y="42887"/>
                  </a:lnTo>
                  <a:close/>
                </a:path>
                <a:path w="56515" h="70484">
                  <a:moveTo>
                    <a:pt x="30726" y="65951"/>
                  </a:moveTo>
                  <a:lnTo>
                    <a:pt x="22098" y="65951"/>
                  </a:lnTo>
                  <a:lnTo>
                    <a:pt x="22491" y="68770"/>
                  </a:lnTo>
                  <a:lnTo>
                    <a:pt x="23926" y="68935"/>
                  </a:lnTo>
                  <a:lnTo>
                    <a:pt x="27940" y="69532"/>
                  </a:lnTo>
                  <a:lnTo>
                    <a:pt x="30726" y="65951"/>
                  </a:lnTo>
                  <a:close/>
                </a:path>
                <a:path w="56515" h="70484">
                  <a:moveTo>
                    <a:pt x="35666" y="62611"/>
                  </a:moveTo>
                  <a:lnTo>
                    <a:pt x="31788" y="62611"/>
                  </a:lnTo>
                  <a:lnTo>
                    <a:pt x="34226" y="62776"/>
                  </a:lnTo>
                  <a:lnTo>
                    <a:pt x="34340" y="64770"/>
                  </a:lnTo>
                  <a:lnTo>
                    <a:pt x="35293" y="64211"/>
                  </a:lnTo>
                  <a:lnTo>
                    <a:pt x="35471" y="63665"/>
                  </a:lnTo>
                  <a:lnTo>
                    <a:pt x="35666" y="62611"/>
                  </a:lnTo>
                  <a:close/>
                </a:path>
                <a:path w="56515" h="70484">
                  <a:moveTo>
                    <a:pt x="38780" y="58534"/>
                  </a:moveTo>
                  <a:lnTo>
                    <a:pt x="36423" y="58534"/>
                  </a:lnTo>
                  <a:lnTo>
                    <a:pt x="37846" y="61531"/>
                  </a:lnTo>
                  <a:lnTo>
                    <a:pt x="38227" y="59512"/>
                  </a:lnTo>
                  <a:lnTo>
                    <a:pt x="38780" y="58534"/>
                  </a:lnTo>
                  <a:close/>
                </a:path>
                <a:path w="56515" h="70484">
                  <a:moveTo>
                    <a:pt x="17458" y="41833"/>
                  </a:moveTo>
                  <a:lnTo>
                    <a:pt x="4902" y="41833"/>
                  </a:lnTo>
                  <a:lnTo>
                    <a:pt x="3314" y="48742"/>
                  </a:lnTo>
                  <a:lnTo>
                    <a:pt x="5943" y="50533"/>
                  </a:lnTo>
                  <a:lnTo>
                    <a:pt x="8089" y="53568"/>
                  </a:lnTo>
                  <a:lnTo>
                    <a:pt x="8661" y="54241"/>
                  </a:lnTo>
                  <a:lnTo>
                    <a:pt x="7797" y="59880"/>
                  </a:lnTo>
                  <a:lnTo>
                    <a:pt x="7988" y="60820"/>
                  </a:lnTo>
                  <a:lnTo>
                    <a:pt x="10045" y="58724"/>
                  </a:lnTo>
                  <a:lnTo>
                    <a:pt x="25031" y="58724"/>
                  </a:lnTo>
                  <a:lnTo>
                    <a:pt x="22301" y="58166"/>
                  </a:lnTo>
                  <a:lnTo>
                    <a:pt x="19939" y="57772"/>
                  </a:lnTo>
                  <a:lnTo>
                    <a:pt x="17703" y="56362"/>
                  </a:lnTo>
                  <a:lnTo>
                    <a:pt x="17310" y="51015"/>
                  </a:lnTo>
                  <a:lnTo>
                    <a:pt x="22021" y="47244"/>
                  </a:lnTo>
                  <a:lnTo>
                    <a:pt x="17458" y="41833"/>
                  </a:lnTo>
                  <a:close/>
                </a:path>
                <a:path w="56515" h="70484">
                  <a:moveTo>
                    <a:pt x="51822" y="48145"/>
                  </a:moveTo>
                  <a:lnTo>
                    <a:pt x="46126" y="48145"/>
                  </a:lnTo>
                  <a:lnTo>
                    <a:pt x="46520" y="52793"/>
                  </a:lnTo>
                  <a:lnTo>
                    <a:pt x="51943" y="48602"/>
                  </a:lnTo>
                  <a:lnTo>
                    <a:pt x="51822" y="48145"/>
                  </a:lnTo>
                  <a:close/>
                </a:path>
                <a:path w="56515" h="70484">
                  <a:moveTo>
                    <a:pt x="48746" y="36830"/>
                  </a:moveTo>
                  <a:lnTo>
                    <a:pt x="31064" y="36830"/>
                  </a:lnTo>
                  <a:lnTo>
                    <a:pt x="31623" y="38519"/>
                  </a:lnTo>
                  <a:lnTo>
                    <a:pt x="28651" y="38900"/>
                  </a:lnTo>
                  <a:lnTo>
                    <a:pt x="27101" y="38976"/>
                  </a:lnTo>
                  <a:lnTo>
                    <a:pt x="26327" y="44577"/>
                  </a:lnTo>
                  <a:lnTo>
                    <a:pt x="35915" y="43103"/>
                  </a:lnTo>
                  <a:lnTo>
                    <a:pt x="36601" y="42887"/>
                  </a:lnTo>
                  <a:lnTo>
                    <a:pt x="50437" y="42887"/>
                  </a:lnTo>
                  <a:lnTo>
                    <a:pt x="49153" y="38049"/>
                  </a:lnTo>
                  <a:lnTo>
                    <a:pt x="48746" y="36830"/>
                  </a:lnTo>
                  <a:close/>
                </a:path>
                <a:path w="56515" h="70484">
                  <a:moveTo>
                    <a:pt x="0" y="36258"/>
                  </a:moveTo>
                  <a:lnTo>
                    <a:pt x="1435" y="44538"/>
                  </a:lnTo>
                  <a:lnTo>
                    <a:pt x="4902" y="41833"/>
                  </a:lnTo>
                  <a:lnTo>
                    <a:pt x="17458" y="41833"/>
                  </a:lnTo>
                  <a:lnTo>
                    <a:pt x="16548" y="40754"/>
                  </a:lnTo>
                  <a:lnTo>
                    <a:pt x="16687" y="39382"/>
                  </a:lnTo>
                  <a:lnTo>
                    <a:pt x="25439" y="39382"/>
                  </a:lnTo>
                  <a:lnTo>
                    <a:pt x="25481" y="39217"/>
                  </a:lnTo>
                  <a:lnTo>
                    <a:pt x="4889" y="39217"/>
                  </a:lnTo>
                  <a:lnTo>
                    <a:pt x="2728" y="37909"/>
                  </a:lnTo>
                  <a:lnTo>
                    <a:pt x="1282" y="37909"/>
                  </a:lnTo>
                  <a:lnTo>
                    <a:pt x="1144" y="36951"/>
                  </a:lnTo>
                  <a:lnTo>
                    <a:pt x="0" y="36258"/>
                  </a:lnTo>
                  <a:close/>
                </a:path>
                <a:path w="56515" h="70484">
                  <a:moveTo>
                    <a:pt x="25439" y="39382"/>
                  </a:moveTo>
                  <a:lnTo>
                    <a:pt x="16687" y="39382"/>
                  </a:lnTo>
                  <a:lnTo>
                    <a:pt x="17348" y="40297"/>
                  </a:lnTo>
                  <a:lnTo>
                    <a:pt x="19532" y="41427"/>
                  </a:lnTo>
                  <a:lnTo>
                    <a:pt x="24345" y="43675"/>
                  </a:lnTo>
                  <a:lnTo>
                    <a:pt x="25439" y="39382"/>
                  </a:lnTo>
                  <a:close/>
                </a:path>
                <a:path w="56515" h="70484">
                  <a:moveTo>
                    <a:pt x="53393" y="34950"/>
                  </a:moveTo>
                  <a:lnTo>
                    <a:pt x="50292" y="34950"/>
                  </a:lnTo>
                  <a:lnTo>
                    <a:pt x="50088" y="38049"/>
                  </a:lnTo>
                  <a:lnTo>
                    <a:pt x="53771" y="40208"/>
                  </a:lnTo>
                  <a:lnTo>
                    <a:pt x="56001" y="38976"/>
                  </a:lnTo>
                  <a:lnTo>
                    <a:pt x="53314" y="35877"/>
                  </a:lnTo>
                  <a:lnTo>
                    <a:pt x="53393" y="34950"/>
                  </a:lnTo>
                  <a:close/>
                </a:path>
                <a:path w="56515" h="70484">
                  <a:moveTo>
                    <a:pt x="30953" y="33807"/>
                  </a:moveTo>
                  <a:lnTo>
                    <a:pt x="5638" y="33807"/>
                  </a:lnTo>
                  <a:lnTo>
                    <a:pt x="4889" y="39217"/>
                  </a:lnTo>
                  <a:lnTo>
                    <a:pt x="25481" y="39217"/>
                  </a:lnTo>
                  <a:lnTo>
                    <a:pt x="25397" y="38938"/>
                  </a:lnTo>
                  <a:lnTo>
                    <a:pt x="24828" y="38493"/>
                  </a:lnTo>
                  <a:lnTo>
                    <a:pt x="23876" y="37807"/>
                  </a:lnTo>
                  <a:lnTo>
                    <a:pt x="23368" y="37553"/>
                  </a:lnTo>
                  <a:lnTo>
                    <a:pt x="22352" y="36398"/>
                  </a:lnTo>
                  <a:lnTo>
                    <a:pt x="22948" y="35382"/>
                  </a:lnTo>
                  <a:lnTo>
                    <a:pt x="48542" y="35382"/>
                  </a:lnTo>
                  <a:lnTo>
                    <a:pt x="50292" y="34950"/>
                  </a:lnTo>
                  <a:lnTo>
                    <a:pt x="53393" y="34950"/>
                  </a:lnTo>
                  <a:lnTo>
                    <a:pt x="31064" y="34912"/>
                  </a:lnTo>
                  <a:lnTo>
                    <a:pt x="30953" y="33807"/>
                  </a:lnTo>
                  <a:close/>
                </a:path>
                <a:path w="56515" h="70484">
                  <a:moveTo>
                    <a:pt x="1144" y="36951"/>
                  </a:moveTo>
                  <a:lnTo>
                    <a:pt x="1282" y="37909"/>
                  </a:lnTo>
                  <a:lnTo>
                    <a:pt x="1848" y="37377"/>
                  </a:lnTo>
                  <a:lnTo>
                    <a:pt x="1144" y="36951"/>
                  </a:lnTo>
                  <a:close/>
                </a:path>
                <a:path w="56515" h="70484">
                  <a:moveTo>
                    <a:pt x="1848" y="37377"/>
                  </a:moveTo>
                  <a:lnTo>
                    <a:pt x="1282" y="37909"/>
                  </a:lnTo>
                  <a:lnTo>
                    <a:pt x="2728" y="37909"/>
                  </a:lnTo>
                  <a:lnTo>
                    <a:pt x="1848" y="37377"/>
                  </a:lnTo>
                  <a:close/>
                </a:path>
                <a:path w="56515" h="70484">
                  <a:moveTo>
                    <a:pt x="48542" y="35382"/>
                  </a:moveTo>
                  <a:lnTo>
                    <a:pt x="22948" y="35382"/>
                  </a:lnTo>
                  <a:lnTo>
                    <a:pt x="24282" y="37122"/>
                  </a:lnTo>
                  <a:lnTo>
                    <a:pt x="29019" y="37896"/>
                  </a:lnTo>
                  <a:lnTo>
                    <a:pt x="31064" y="36830"/>
                  </a:lnTo>
                  <a:lnTo>
                    <a:pt x="48746" y="36830"/>
                  </a:lnTo>
                  <a:lnTo>
                    <a:pt x="48285" y="35445"/>
                  </a:lnTo>
                  <a:lnTo>
                    <a:pt x="48542" y="35382"/>
                  </a:lnTo>
                  <a:close/>
                </a:path>
                <a:path w="56515" h="70484">
                  <a:moveTo>
                    <a:pt x="114" y="29908"/>
                  </a:moveTo>
                  <a:lnTo>
                    <a:pt x="1144" y="36951"/>
                  </a:lnTo>
                  <a:lnTo>
                    <a:pt x="1848" y="37377"/>
                  </a:lnTo>
                  <a:lnTo>
                    <a:pt x="5342" y="34086"/>
                  </a:lnTo>
                  <a:lnTo>
                    <a:pt x="3467" y="34086"/>
                  </a:lnTo>
                  <a:lnTo>
                    <a:pt x="114" y="29908"/>
                  </a:lnTo>
                  <a:close/>
                </a:path>
                <a:path w="56515" h="70484">
                  <a:moveTo>
                    <a:pt x="32753" y="30429"/>
                  </a:moveTo>
                  <a:lnTo>
                    <a:pt x="32421" y="33604"/>
                  </a:lnTo>
                  <a:lnTo>
                    <a:pt x="32308" y="34861"/>
                  </a:lnTo>
                  <a:lnTo>
                    <a:pt x="31064" y="34912"/>
                  </a:lnTo>
                  <a:lnTo>
                    <a:pt x="53396" y="34912"/>
                  </a:lnTo>
                  <a:lnTo>
                    <a:pt x="53649" y="31940"/>
                  </a:lnTo>
                  <a:lnTo>
                    <a:pt x="35102" y="31940"/>
                  </a:lnTo>
                  <a:lnTo>
                    <a:pt x="33096" y="30543"/>
                  </a:lnTo>
                  <a:lnTo>
                    <a:pt x="32753" y="30429"/>
                  </a:lnTo>
                  <a:close/>
                </a:path>
                <a:path w="56515" h="70484">
                  <a:moveTo>
                    <a:pt x="16624" y="4025"/>
                  </a:moveTo>
                  <a:lnTo>
                    <a:pt x="12725" y="4292"/>
                  </a:lnTo>
                  <a:lnTo>
                    <a:pt x="9791" y="7454"/>
                  </a:lnTo>
                  <a:lnTo>
                    <a:pt x="9931" y="14071"/>
                  </a:lnTo>
                  <a:lnTo>
                    <a:pt x="6400" y="14224"/>
                  </a:lnTo>
                  <a:lnTo>
                    <a:pt x="4787" y="17005"/>
                  </a:lnTo>
                  <a:lnTo>
                    <a:pt x="3467" y="34086"/>
                  </a:lnTo>
                  <a:lnTo>
                    <a:pt x="5342" y="34086"/>
                  </a:lnTo>
                  <a:lnTo>
                    <a:pt x="5638" y="33807"/>
                  </a:lnTo>
                  <a:lnTo>
                    <a:pt x="30953" y="33807"/>
                  </a:lnTo>
                  <a:lnTo>
                    <a:pt x="30933" y="33604"/>
                  </a:lnTo>
                  <a:lnTo>
                    <a:pt x="23583" y="33604"/>
                  </a:lnTo>
                  <a:lnTo>
                    <a:pt x="22466" y="33083"/>
                  </a:lnTo>
                  <a:lnTo>
                    <a:pt x="23596" y="29298"/>
                  </a:lnTo>
                  <a:lnTo>
                    <a:pt x="21005" y="29298"/>
                  </a:lnTo>
                  <a:lnTo>
                    <a:pt x="18999" y="28257"/>
                  </a:lnTo>
                  <a:lnTo>
                    <a:pt x="16154" y="26695"/>
                  </a:lnTo>
                  <a:lnTo>
                    <a:pt x="16065" y="22225"/>
                  </a:lnTo>
                  <a:lnTo>
                    <a:pt x="54735" y="22225"/>
                  </a:lnTo>
                  <a:lnTo>
                    <a:pt x="54820" y="21488"/>
                  </a:lnTo>
                  <a:lnTo>
                    <a:pt x="50406" y="21488"/>
                  </a:lnTo>
                  <a:lnTo>
                    <a:pt x="52171" y="20205"/>
                  </a:lnTo>
                  <a:lnTo>
                    <a:pt x="53835" y="13906"/>
                  </a:lnTo>
                  <a:lnTo>
                    <a:pt x="53434" y="13017"/>
                  </a:lnTo>
                  <a:lnTo>
                    <a:pt x="49060" y="13017"/>
                  </a:lnTo>
                  <a:lnTo>
                    <a:pt x="48347" y="12268"/>
                  </a:lnTo>
                  <a:lnTo>
                    <a:pt x="38150" y="12268"/>
                  </a:lnTo>
                  <a:lnTo>
                    <a:pt x="38084" y="11950"/>
                  </a:lnTo>
                  <a:lnTo>
                    <a:pt x="19558" y="11950"/>
                  </a:lnTo>
                  <a:lnTo>
                    <a:pt x="16624" y="4025"/>
                  </a:lnTo>
                  <a:close/>
                </a:path>
                <a:path w="56515" h="70484">
                  <a:moveTo>
                    <a:pt x="54401" y="25107"/>
                  </a:moveTo>
                  <a:lnTo>
                    <a:pt x="23012" y="25107"/>
                  </a:lnTo>
                  <a:lnTo>
                    <a:pt x="25374" y="26009"/>
                  </a:lnTo>
                  <a:lnTo>
                    <a:pt x="25018" y="30543"/>
                  </a:lnTo>
                  <a:lnTo>
                    <a:pt x="24898" y="31178"/>
                  </a:lnTo>
                  <a:lnTo>
                    <a:pt x="23583" y="33604"/>
                  </a:lnTo>
                  <a:lnTo>
                    <a:pt x="30933" y="33604"/>
                  </a:lnTo>
                  <a:lnTo>
                    <a:pt x="30861" y="32880"/>
                  </a:lnTo>
                  <a:lnTo>
                    <a:pt x="30971" y="31381"/>
                  </a:lnTo>
                  <a:lnTo>
                    <a:pt x="32334" y="27216"/>
                  </a:lnTo>
                  <a:lnTo>
                    <a:pt x="54156" y="27216"/>
                  </a:lnTo>
                  <a:lnTo>
                    <a:pt x="54401" y="25107"/>
                  </a:lnTo>
                  <a:close/>
                </a:path>
                <a:path w="56515" h="70484">
                  <a:moveTo>
                    <a:pt x="54146" y="27305"/>
                  </a:moveTo>
                  <a:lnTo>
                    <a:pt x="42379" y="27305"/>
                  </a:lnTo>
                  <a:lnTo>
                    <a:pt x="41989" y="28257"/>
                  </a:lnTo>
                  <a:lnTo>
                    <a:pt x="40576" y="31381"/>
                  </a:lnTo>
                  <a:lnTo>
                    <a:pt x="37350" y="31737"/>
                  </a:lnTo>
                  <a:lnTo>
                    <a:pt x="37147" y="31775"/>
                  </a:lnTo>
                  <a:lnTo>
                    <a:pt x="35102" y="31940"/>
                  </a:lnTo>
                  <a:lnTo>
                    <a:pt x="53649" y="31940"/>
                  </a:lnTo>
                  <a:lnTo>
                    <a:pt x="53772" y="30543"/>
                  </a:lnTo>
                  <a:lnTo>
                    <a:pt x="54146" y="27305"/>
                  </a:lnTo>
                  <a:close/>
                </a:path>
                <a:path w="56515" h="70484">
                  <a:moveTo>
                    <a:pt x="54156" y="27216"/>
                  </a:moveTo>
                  <a:lnTo>
                    <a:pt x="32334" y="27216"/>
                  </a:lnTo>
                  <a:lnTo>
                    <a:pt x="34836" y="27292"/>
                  </a:lnTo>
                  <a:lnTo>
                    <a:pt x="34659" y="27597"/>
                  </a:lnTo>
                  <a:lnTo>
                    <a:pt x="34552" y="27851"/>
                  </a:lnTo>
                  <a:lnTo>
                    <a:pt x="34481" y="28257"/>
                  </a:lnTo>
                  <a:lnTo>
                    <a:pt x="34607" y="29718"/>
                  </a:lnTo>
                  <a:lnTo>
                    <a:pt x="35610" y="30581"/>
                  </a:lnTo>
                  <a:lnTo>
                    <a:pt x="37922" y="30391"/>
                  </a:lnTo>
                  <a:lnTo>
                    <a:pt x="38773" y="29387"/>
                  </a:lnTo>
                  <a:lnTo>
                    <a:pt x="38646" y="27901"/>
                  </a:lnTo>
                  <a:lnTo>
                    <a:pt x="38531" y="27597"/>
                  </a:lnTo>
                  <a:lnTo>
                    <a:pt x="38379" y="27330"/>
                  </a:lnTo>
                  <a:lnTo>
                    <a:pt x="54146" y="27305"/>
                  </a:lnTo>
                  <a:close/>
                </a:path>
                <a:path w="56515" h="70484">
                  <a:moveTo>
                    <a:pt x="23380" y="28803"/>
                  </a:moveTo>
                  <a:lnTo>
                    <a:pt x="21005" y="29298"/>
                  </a:lnTo>
                  <a:lnTo>
                    <a:pt x="23596" y="29298"/>
                  </a:lnTo>
                  <a:lnTo>
                    <a:pt x="23736" y="28816"/>
                  </a:lnTo>
                  <a:lnTo>
                    <a:pt x="23380" y="28803"/>
                  </a:lnTo>
                  <a:close/>
                </a:path>
                <a:path w="56515" h="70484">
                  <a:moveTo>
                    <a:pt x="54735" y="22225"/>
                  </a:moveTo>
                  <a:lnTo>
                    <a:pt x="16065" y="22225"/>
                  </a:lnTo>
                  <a:lnTo>
                    <a:pt x="16294" y="22339"/>
                  </a:lnTo>
                  <a:lnTo>
                    <a:pt x="19748" y="23799"/>
                  </a:lnTo>
                  <a:lnTo>
                    <a:pt x="19507" y="23977"/>
                  </a:lnTo>
                  <a:lnTo>
                    <a:pt x="19278" y="24218"/>
                  </a:lnTo>
                  <a:lnTo>
                    <a:pt x="18596" y="25552"/>
                  </a:lnTo>
                  <a:lnTo>
                    <a:pt x="18999" y="26797"/>
                  </a:lnTo>
                  <a:lnTo>
                    <a:pt x="21043" y="27851"/>
                  </a:lnTo>
                  <a:lnTo>
                    <a:pt x="22313" y="27444"/>
                  </a:lnTo>
                  <a:lnTo>
                    <a:pt x="23063" y="26009"/>
                  </a:lnTo>
                  <a:lnTo>
                    <a:pt x="23012" y="25107"/>
                  </a:lnTo>
                  <a:lnTo>
                    <a:pt x="54401" y="25107"/>
                  </a:lnTo>
                  <a:lnTo>
                    <a:pt x="54735" y="22225"/>
                  </a:lnTo>
                  <a:close/>
                </a:path>
                <a:path w="56515" h="70484">
                  <a:moveTo>
                    <a:pt x="54876" y="21005"/>
                  </a:moveTo>
                  <a:lnTo>
                    <a:pt x="50406" y="21488"/>
                  </a:lnTo>
                  <a:lnTo>
                    <a:pt x="54820" y="21488"/>
                  </a:lnTo>
                  <a:lnTo>
                    <a:pt x="54876" y="21005"/>
                  </a:lnTo>
                  <a:close/>
                </a:path>
                <a:path w="56515" h="70484">
                  <a:moveTo>
                    <a:pt x="51473" y="8661"/>
                  </a:moveTo>
                  <a:lnTo>
                    <a:pt x="49060" y="13017"/>
                  </a:lnTo>
                  <a:lnTo>
                    <a:pt x="53434" y="13017"/>
                  </a:lnTo>
                  <a:lnTo>
                    <a:pt x="51473" y="8661"/>
                  </a:lnTo>
                  <a:close/>
                </a:path>
                <a:path w="56515" h="70484">
                  <a:moveTo>
                    <a:pt x="47472" y="4292"/>
                  </a:moveTo>
                  <a:lnTo>
                    <a:pt x="47167" y="5410"/>
                  </a:lnTo>
                  <a:lnTo>
                    <a:pt x="38150" y="12268"/>
                  </a:lnTo>
                  <a:lnTo>
                    <a:pt x="48347" y="12268"/>
                  </a:lnTo>
                  <a:lnTo>
                    <a:pt x="46126" y="9931"/>
                  </a:lnTo>
                  <a:lnTo>
                    <a:pt x="47777" y="8204"/>
                  </a:lnTo>
                  <a:lnTo>
                    <a:pt x="47472" y="4292"/>
                  </a:lnTo>
                  <a:close/>
                </a:path>
                <a:path w="56515" h="70484">
                  <a:moveTo>
                    <a:pt x="25692" y="965"/>
                  </a:moveTo>
                  <a:lnTo>
                    <a:pt x="21069" y="1206"/>
                  </a:lnTo>
                  <a:lnTo>
                    <a:pt x="19558" y="11950"/>
                  </a:lnTo>
                  <a:lnTo>
                    <a:pt x="38084" y="11950"/>
                  </a:lnTo>
                  <a:lnTo>
                    <a:pt x="36860" y="6096"/>
                  </a:lnTo>
                  <a:lnTo>
                    <a:pt x="30924" y="6096"/>
                  </a:lnTo>
                  <a:lnTo>
                    <a:pt x="26098" y="5524"/>
                  </a:lnTo>
                  <a:lnTo>
                    <a:pt x="24409" y="4178"/>
                  </a:lnTo>
                  <a:lnTo>
                    <a:pt x="25692" y="965"/>
                  </a:lnTo>
                  <a:close/>
                </a:path>
                <a:path w="56515" h="70484">
                  <a:moveTo>
                    <a:pt x="35585" y="0"/>
                  </a:moveTo>
                  <a:lnTo>
                    <a:pt x="30467" y="1130"/>
                  </a:lnTo>
                  <a:lnTo>
                    <a:pt x="30924" y="6096"/>
                  </a:lnTo>
                  <a:lnTo>
                    <a:pt x="36860" y="6096"/>
                  </a:lnTo>
                  <a:lnTo>
                    <a:pt x="35585" y="0"/>
                  </a:lnTo>
                  <a:close/>
                </a:path>
              </a:pathLst>
            </a:custGeom>
            <a:solidFill>
              <a:srgbClr val="182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88">
              <a:extLst>
                <a:ext uri="{FF2B5EF4-FFF2-40B4-BE49-F238E27FC236}">
                  <a16:creationId xmlns:a16="http://schemas.microsoft.com/office/drawing/2014/main" id="{D20DB191-DD55-4AAF-8B47-2C57C61A3766}"/>
                </a:ext>
              </a:extLst>
            </p:cNvPr>
            <p:cNvSpPr/>
            <p:nvPr/>
          </p:nvSpPr>
          <p:spPr>
            <a:xfrm>
              <a:off x="663378" y="9926674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40">
                  <a:moveTo>
                    <a:pt x="8610" y="12"/>
                  </a:moveTo>
                  <a:lnTo>
                    <a:pt x="7365" y="685"/>
                  </a:lnTo>
                  <a:lnTo>
                    <a:pt x="5257" y="1054"/>
                  </a:lnTo>
                  <a:lnTo>
                    <a:pt x="2793" y="0"/>
                  </a:lnTo>
                  <a:lnTo>
                    <a:pt x="3505" y="749"/>
                  </a:lnTo>
                  <a:lnTo>
                    <a:pt x="4025" y="1828"/>
                  </a:lnTo>
                  <a:lnTo>
                    <a:pt x="4686" y="3695"/>
                  </a:lnTo>
                  <a:lnTo>
                    <a:pt x="4229" y="5346"/>
                  </a:lnTo>
                  <a:lnTo>
                    <a:pt x="3136" y="7912"/>
                  </a:lnTo>
                  <a:lnTo>
                    <a:pt x="0" y="12585"/>
                  </a:lnTo>
                  <a:lnTo>
                    <a:pt x="4851" y="13843"/>
                  </a:lnTo>
                  <a:lnTo>
                    <a:pt x="10198" y="15227"/>
                  </a:lnTo>
                  <a:lnTo>
                    <a:pt x="10286" y="9677"/>
                  </a:lnTo>
                  <a:lnTo>
                    <a:pt x="10706" y="2984"/>
                  </a:lnTo>
                  <a:lnTo>
                    <a:pt x="14604" y="2527"/>
                  </a:lnTo>
                  <a:lnTo>
                    <a:pt x="15265" y="1892"/>
                  </a:lnTo>
                  <a:lnTo>
                    <a:pt x="13449" y="2260"/>
                  </a:lnTo>
                  <a:lnTo>
                    <a:pt x="9778" y="2133"/>
                  </a:lnTo>
                  <a:lnTo>
                    <a:pt x="8610" y="12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89">
              <a:extLst>
                <a:ext uri="{FF2B5EF4-FFF2-40B4-BE49-F238E27FC236}">
                  <a16:creationId xmlns:a16="http://schemas.microsoft.com/office/drawing/2014/main" id="{922E6C89-CEC5-4963-9773-29EF011C373B}"/>
                </a:ext>
              </a:extLst>
            </p:cNvPr>
            <p:cNvSpPr/>
            <p:nvPr/>
          </p:nvSpPr>
          <p:spPr>
            <a:xfrm>
              <a:off x="730712" y="9832413"/>
              <a:ext cx="80010" cy="36830"/>
            </a:xfrm>
            <a:custGeom>
              <a:avLst/>
              <a:gdLst/>
              <a:ahLst/>
              <a:cxnLst/>
              <a:rect l="l" t="t" r="r" b="b"/>
              <a:pathLst>
                <a:path w="80009" h="36829">
                  <a:moveTo>
                    <a:pt x="18434" y="31369"/>
                  </a:moveTo>
                  <a:lnTo>
                    <a:pt x="9271" y="31369"/>
                  </a:lnTo>
                  <a:lnTo>
                    <a:pt x="10782" y="31648"/>
                  </a:lnTo>
                  <a:lnTo>
                    <a:pt x="11342" y="32461"/>
                  </a:lnTo>
                  <a:lnTo>
                    <a:pt x="11334" y="33121"/>
                  </a:lnTo>
                  <a:lnTo>
                    <a:pt x="11137" y="34213"/>
                  </a:lnTo>
                  <a:lnTo>
                    <a:pt x="9779" y="35318"/>
                  </a:lnTo>
                  <a:lnTo>
                    <a:pt x="10020" y="35598"/>
                  </a:lnTo>
                  <a:lnTo>
                    <a:pt x="13703" y="36677"/>
                  </a:lnTo>
                  <a:lnTo>
                    <a:pt x="15989" y="34340"/>
                  </a:lnTo>
                  <a:lnTo>
                    <a:pt x="18434" y="31369"/>
                  </a:lnTo>
                  <a:close/>
                </a:path>
                <a:path w="80009" h="36829">
                  <a:moveTo>
                    <a:pt x="45536" y="29552"/>
                  </a:moveTo>
                  <a:lnTo>
                    <a:pt x="27266" y="29552"/>
                  </a:lnTo>
                  <a:lnTo>
                    <a:pt x="30598" y="30861"/>
                  </a:lnTo>
                  <a:lnTo>
                    <a:pt x="30590" y="31356"/>
                  </a:lnTo>
                  <a:lnTo>
                    <a:pt x="30010" y="33883"/>
                  </a:lnTo>
                  <a:lnTo>
                    <a:pt x="32981" y="35547"/>
                  </a:lnTo>
                  <a:lnTo>
                    <a:pt x="34747" y="30759"/>
                  </a:lnTo>
                  <a:lnTo>
                    <a:pt x="44592" y="30759"/>
                  </a:lnTo>
                  <a:lnTo>
                    <a:pt x="45536" y="29552"/>
                  </a:lnTo>
                  <a:close/>
                </a:path>
                <a:path w="80009" h="36829">
                  <a:moveTo>
                    <a:pt x="44592" y="30759"/>
                  </a:moveTo>
                  <a:lnTo>
                    <a:pt x="40081" y="30759"/>
                  </a:lnTo>
                  <a:lnTo>
                    <a:pt x="38544" y="35382"/>
                  </a:lnTo>
                  <a:lnTo>
                    <a:pt x="40208" y="35166"/>
                  </a:lnTo>
                  <a:lnTo>
                    <a:pt x="44475" y="30899"/>
                  </a:lnTo>
                  <a:lnTo>
                    <a:pt x="44592" y="30759"/>
                  </a:lnTo>
                  <a:close/>
                </a:path>
                <a:path w="80009" h="36829">
                  <a:moveTo>
                    <a:pt x="52991" y="28994"/>
                  </a:moveTo>
                  <a:lnTo>
                    <a:pt x="45974" y="28994"/>
                  </a:lnTo>
                  <a:lnTo>
                    <a:pt x="49504" y="29235"/>
                  </a:lnTo>
                  <a:lnTo>
                    <a:pt x="49434" y="29921"/>
                  </a:lnTo>
                  <a:lnTo>
                    <a:pt x="49961" y="33121"/>
                  </a:lnTo>
                  <a:lnTo>
                    <a:pt x="53035" y="34582"/>
                  </a:lnTo>
                  <a:lnTo>
                    <a:pt x="52991" y="28994"/>
                  </a:lnTo>
                  <a:close/>
                </a:path>
                <a:path w="80009" h="36829">
                  <a:moveTo>
                    <a:pt x="52979" y="27457"/>
                  </a:moveTo>
                  <a:lnTo>
                    <a:pt x="21653" y="27457"/>
                  </a:lnTo>
                  <a:lnTo>
                    <a:pt x="25374" y="28854"/>
                  </a:lnTo>
                  <a:lnTo>
                    <a:pt x="22834" y="31356"/>
                  </a:lnTo>
                  <a:lnTo>
                    <a:pt x="25209" y="34417"/>
                  </a:lnTo>
                  <a:lnTo>
                    <a:pt x="27266" y="29552"/>
                  </a:lnTo>
                  <a:lnTo>
                    <a:pt x="45536" y="29552"/>
                  </a:lnTo>
                  <a:lnTo>
                    <a:pt x="45974" y="28994"/>
                  </a:lnTo>
                  <a:lnTo>
                    <a:pt x="52991" y="28994"/>
                  </a:lnTo>
                  <a:lnTo>
                    <a:pt x="52979" y="27457"/>
                  </a:lnTo>
                  <a:close/>
                </a:path>
                <a:path w="80009" h="36829">
                  <a:moveTo>
                    <a:pt x="52974" y="26809"/>
                  </a:moveTo>
                  <a:lnTo>
                    <a:pt x="8991" y="26809"/>
                  </a:lnTo>
                  <a:lnTo>
                    <a:pt x="6248" y="29921"/>
                  </a:lnTo>
                  <a:lnTo>
                    <a:pt x="7416" y="32880"/>
                  </a:lnTo>
                  <a:lnTo>
                    <a:pt x="7683" y="32461"/>
                  </a:lnTo>
                  <a:lnTo>
                    <a:pt x="8000" y="32092"/>
                  </a:lnTo>
                  <a:lnTo>
                    <a:pt x="8356" y="31838"/>
                  </a:lnTo>
                  <a:lnTo>
                    <a:pt x="8750" y="31521"/>
                  </a:lnTo>
                  <a:lnTo>
                    <a:pt x="9271" y="31369"/>
                  </a:lnTo>
                  <a:lnTo>
                    <a:pt x="18445" y="31356"/>
                  </a:lnTo>
                  <a:lnTo>
                    <a:pt x="21653" y="27457"/>
                  </a:lnTo>
                  <a:lnTo>
                    <a:pt x="52979" y="27457"/>
                  </a:lnTo>
                  <a:lnTo>
                    <a:pt x="52974" y="26809"/>
                  </a:lnTo>
                  <a:close/>
                </a:path>
                <a:path w="80009" h="36829">
                  <a:moveTo>
                    <a:pt x="63763" y="22148"/>
                  </a:moveTo>
                  <a:lnTo>
                    <a:pt x="2108" y="22148"/>
                  </a:lnTo>
                  <a:lnTo>
                    <a:pt x="2628" y="22326"/>
                  </a:lnTo>
                  <a:lnTo>
                    <a:pt x="3708" y="23418"/>
                  </a:lnTo>
                  <a:lnTo>
                    <a:pt x="3695" y="24561"/>
                  </a:lnTo>
                  <a:lnTo>
                    <a:pt x="2514" y="25730"/>
                  </a:lnTo>
                  <a:lnTo>
                    <a:pt x="1879" y="25781"/>
                  </a:lnTo>
                  <a:lnTo>
                    <a:pt x="977" y="25819"/>
                  </a:lnTo>
                  <a:lnTo>
                    <a:pt x="711" y="25869"/>
                  </a:lnTo>
                  <a:lnTo>
                    <a:pt x="1765" y="27686"/>
                  </a:lnTo>
                  <a:lnTo>
                    <a:pt x="4000" y="28600"/>
                  </a:lnTo>
                  <a:lnTo>
                    <a:pt x="8610" y="27038"/>
                  </a:lnTo>
                  <a:lnTo>
                    <a:pt x="8991" y="26809"/>
                  </a:lnTo>
                  <a:lnTo>
                    <a:pt x="52974" y="26809"/>
                  </a:lnTo>
                  <a:lnTo>
                    <a:pt x="52946" y="23164"/>
                  </a:lnTo>
                  <a:lnTo>
                    <a:pt x="63763" y="22148"/>
                  </a:lnTo>
                  <a:close/>
                </a:path>
                <a:path w="80009" h="36829">
                  <a:moveTo>
                    <a:pt x="4775" y="13081"/>
                  </a:moveTo>
                  <a:lnTo>
                    <a:pt x="3911" y="15443"/>
                  </a:lnTo>
                  <a:lnTo>
                    <a:pt x="5460" y="17068"/>
                  </a:lnTo>
                  <a:lnTo>
                    <a:pt x="6527" y="17716"/>
                  </a:lnTo>
                  <a:lnTo>
                    <a:pt x="1524" y="18796"/>
                  </a:lnTo>
                  <a:lnTo>
                    <a:pt x="38" y="20053"/>
                  </a:lnTo>
                  <a:lnTo>
                    <a:pt x="0" y="22593"/>
                  </a:lnTo>
                  <a:lnTo>
                    <a:pt x="621" y="22326"/>
                  </a:lnTo>
                  <a:lnTo>
                    <a:pt x="1104" y="22186"/>
                  </a:lnTo>
                  <a:lnTo>
                    <a:pt x="1612" y="22186"/>
                  </a:lnTo>
                  <a:lnTo>
                    <a:pt x="2108" y="22148"/>
                  </a:lnTo>
                  <a:lnTo>
                    <a:pt x="63763" y="22148"/>
                  </a:lnTo>
                  <a:lnTo>
                    <a:pt x="69037" y="21653"/>
                  </a:lnTo>
                  <a:lnTo>
                    <a:pt x="79400" y="19634"/>
                  </a:lnTo>
                  <a:lnTo>
                    <a:pt x="79021" y="16827"/>
                  </a:lnTo>
                  <a:lnTo>
                    <a:pt x="39458" y="16827"/>
                  </a:lnTo>
                  <a:lnTo>
                    <a:pt x="35652" y="16205"/>
                  </a:lnTo>
                  <a:lnTo>
                    <a:pt x="19964" y="16205"/>
                  </a:lnTo>
                  <a:lnTo>
                    <a:pt x="17989" y="14401"/>
                  </a:lnTo>
                  <a:lnTo>
                    <a:pt x="6400" y="14401"/>
                  </a:lnTo>
                  <a:lnTo>
                    <a:pt x="5156" y="13335"/>
                  </a:lnTo>
                  <a:lnTo>
                    <a:pt x="4775" y="13081"/>
                  </a:lnTo>
                  <a:close/>
                </a:path>
                <a:path w="80009" h="36829">
                  <a:moveTo>
                    <a:pt x="24638" y="0"/>
                  </a:moveTo>
                  <a:lnTo>
                    <a:pt x="22090" y="4870"/>
                  </a:lnTo>
                  <a:lnTo>
                    <a:pt x="22785" y="8247"/>
                  </a:lnTo>
                  <a:lnTo>
                    <a:pt x="28111" y="11706"/>
                  </a:lnTo>
                  <a:lnTo>
                    <a:pt x="39458" y="16827"/>
                  </a:lnTo>
                  <a:lnTo>
                    <a:pt x="79021" y="16827"/>
                  </a:lnTo>
                  <a:lnTo>
                    <a:pt x="78600" y="13703"/>
                  </a:lnTo>
                  <a:lnTo>
                    <a:pt x="51994" y="10951"/>
                  </a:lnTo>
                  <a:lnTo>
                    <a:pt x="35464" y="6308"/>
                  </a:lnTo>
                  <a:lnTo>
                    <a:pt x="27011" y="1937"/>
                  </a:lnTo>
                  <a:lnTo>
                    <a:pt x="24638" y="0"/>
                  </a:lnTo>
                  <a:close/>
                </a:path>
                <a:path w="80009" h="36829">
                  <a:moveTo>
                    <a:pt x="24663" y="15354"/>
                  </a:moveTo>
                  <a:lnTo>
                    <a:pt x="19964" y="16205"/>
                  </a:lnTo>
                  <a:lnTo>
                    <a:pt x="35652" y="16205"/>
                  </a:lnTo>
                  <a:lnTo>
                    <a:pt x="32778" y="15735"/>
                  </a:lnTo>
                  <a:lnTo>
                    <a:pt x="24663" y="15354"/>
                  </a:lnTo>
                  <a:close/>
                </a:path>
                <a:path w="80009" h="36829">
                  <a:moveTo>
                    <a:pt x="8509" y="9474"/>
                  </a:moveTo>
                  <a:lnTo>
                    <a:pt x="6883" y="10439"/>
                  </a:lnTo>
                  <a:lnTo>
                    <a:pt x="7391" y="10642"/>
                  </a:lnTo>
                  <a:lnTo>
                    <a:pt x="7886" y="10909"/>
                  </a:lnTo>
                  <a:lnTo>
                    <a:pt x="8242" y="11252"/>
                  </a:lnTo>
                  <a:lnTo>
                    <a:pt x="8623" y="11582"/>
                  </a:lnTo>
                  <a:lnTo>
                    <a:pt x="8761" y="13703"/>
                  </a:lnTo>
                  <a:lnTo>
                    <a:pt x="8051" y="14401"/>
                  </a:lnTo>
                  <a:lnTo>
                    <a:pt x="17989" y="14401"/>
                  </a:lnTo>
                  <a:lnTo>
                    <a:pt x="14985" y="11658"/>
                  </a:lnTo>
                  <a:lnTo>
                    <a:pt x="10363" y="9994"/>
                  </a:lnTo>
                  <a:lnTo>
                    <a:pt x="8509" y="9474"/>
                  </a:lnTo>
                  <a:close/>
                </a:path>
              </a:pathLst>
            </a:custGeom>
            <a:solidFill>
              <a:srgbClr val="182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90">
              <a:extLst>
                <a:ext uri="{FF2B5EF4-FFF2-40B4-BE49-F238E27FC236}">
                  <a16:creationId xmlns:a16="http://schemas.microsoft.com/office/drawing/2014/main" id="{DA7F2BA7-8189-436E-B19C-3F150907B89E}"/>
                </a:ext>
              </a:extLst>
            </p:cNvPr>
            <p:cNvSpPr/>
            <p:nvPr/>
          </p:nvSpPr>
          <p:spPr>
            <a:xfrm>
              <a:off x="653999" y="9815436"/>
              <a:ext cx="88265" cy="57150"/>
            </a:xfrm>
            <a:custGeom>
              <a:avLst/>
              <a:gdLst/>
              <a:ahLst/>
              <a:cxnLst/>
              <a:rect l="l" t="t" r="r" b="b"/>
              <a:pathLst>
                <a:path w="88265" h="57150">
                  <a:moveTo>
                    <a:pt x="18338" y="3314"/>
                  </a:moveTo>
                  <a:lnTo>
                    <a:pt x="16230" y="3556"/>
                  </a:lnTo>
                  <a:lnTo>
                    <a:pt x="12077" y="3073"/>
                  </a:lnTo>
                  <a:lnTo>
                    <a:pt x="10947" y="546"/>
                  </a:lnTo>
                  <a:lnTo>
                    <a:pt x="9474" y="1206"/>
                  </a:lnTo>
                  <a:lnTo>
                    <a:pt x="7035" y="1447"/>
                  </a:lnTo>
                  <a:lnTo>
                    <a:pt x="4330" y="0"/>
                  </a:lnTo>
                  <a:lnTo>
                    <a:pt x="5067" y="927"/>
                  </a:lnTo>
                  <a:lnTo>
                    <a:pt x="5562" y="2197"/>
                  </a:lnTo>
                  <a:lnTo>
                    <a:pt x="6146" y="4394"/>
                  </a:lnTo>
                  <a:lnTo>
                    <a:pt x="5473" y="6210"/>
                  </a:lnTo>
                  <a:lnTo>
                    <a:pt x="4000" y="9042"/>
                  </a:lnTo>
                  <a:lnTo>
                    <a:pt x="0" y="14071"/>
                  </a:lnTo>
                  <a:lnTo>
                    <a:pt x="5397" y="15938"/>
                  </a:lnTo>
                  <a:lnTo>
                    <a:pt x="11353" y="17995"/>
                  </a:lnTo>
                  <a:lnTo>
                    <a:pt x="11963" y="11709"/>
                  </a:lnTo>
                  <a:lnTo>
                    <a:pt x="13042" y="4114"/>
                  </a:lnTo>
                  <a:lnTo>
                    <a:pt x="17526" y="3962"/>
                  </a:lnTo>
                  <a:lnTo>
                    <a:pt x="18338" y="3314"/>
                  </a:lnTo>
                  <a:close/>
                </a:path>
                <a:path w="88265" h="57150">
                  <a:moveTo>
                    <a:pt x="80416" y="40411"/>
                  </a:moveTo>
                  <a:lnTo>
                    <a:pt x="79336" y="39319"/>
                  </a:lnTo>
                  <a:lnTo>
                    <a:pt x="78816" y="39141"/>
                  </a:lnTo>
                  <a:lnTo>
                    <a:pt x="78320" y="39179"/>
                  </a:lnTo>
                  <a:lnTo>
                    <a:pt x="77812" y="39179"/>
                  </a:lnTo>
                  <a:lnTo>
                    <a:pt x="77228" y="39344"/>
                  </a:lnTo>
                  <a:lnTo>
                    <a:pt x="76403" y="39712"/>
                  </a:lnTo>
                  <a:lnTo>
                    <a:pt x="75844" y="40055"/>
                  </a:lnTo>
                  <a:lnTo>
                    <a:pt x="73240" y="41833"/>
                  </a:lnTo>
                  <a:lnTo>
                    <a:pt x="73672" y="45593"/>
                  </a:lnTo>
                  <a:lnTo>
                    <a:pt x="74625" y="43294"/>
                  </a:lnTo>
                  <a:lnTo>
                    <a:pt x="77838" y="42799"/>
                  </a:lnTo>
                  <a:lnTo>
                    <a:pt x="79222" y="42710"/>
                  </a:lnTo>
                  <a:lnTo>
                    <a:pt x="80403" y="41554"/>
                  </a:lnTo>
                  <a:lnTo>
                    <a:pt x="80416" y="40411"/>
                  </a:lnTo>
                  <a:close/>
                </a:path>
                <a:path w="88265" h="57150">
                  <a:moveTo>
                    <a:pt x="85559" y="29044"/>
                  </a:moveTo>
                  <a:lnTo>
                    <a:pt x="85369" y="28651"/>
                  </a:lnTo>
                  <a:lnTo>
                    <a:pt x="84937" y="28232"/>
                  </a:lnTo>
                  <a:lnTo>
                    <a:pt x="84594" y="27889"/>
                  </a:lnTo>
                  <a:lnTo>
                    <a:pt x="84099" y="27622"/>
                  </a:lnTo>
                  <a:lnTo>
                    <a:pt x="83248" y="27292"/>
                  </a:lnTo>
                  <a:lnTo>
                    <a:pt x="82905" y="27190"/>
                  </a:lnTo>
                  <a:lnTo>
                    <a:pt x="79451" y="26568"/>
                  </a:lnTo>
                  <a:lnTo>
                    <a:pt x="77127" y="29552"/>
                  </a:lnTo>
                  <a:lnTo>
                    <a:pt x="79260" y="28651"/>
                  </a:lnTo>
                  <a:lnTo>
                    <a:pt x="81864" y="30314"/>
                  </a:lnTo>
                  <a:lnTo>
                    <a:pt x="83096" y="31394"/>
                  </a:lnTo>
                  <a:lnTo>
                    <a:pt x="84759" y="31394"/>
                  </a:lnTo>
                  <a:lnTo>
                    <a:pt x="85559" y="30594"/>
                  </a:lnTo>
                  <a:lnTo>
                    <a:pt x="85559" y="29044"/>
                  </a:lnTo>
                  <a:close/>
                </a:path>
                <a:path w="88265" h="57150">
                  <a:moveTo>
                    <a:pt x="88049" y="49453"/>
                  </a:moveTo>
                  <a:lnTo>
                    <a:pt x="87490" y="48641"/>
                  </a:lnTo>
                  <a:lnTo>
                    <a:pt x="85979" y="48361"/>
                  </a:lnTo>
                  <a:lnTo>
                    <a:pt x="85458" y="48514"/>
                  </a:lnTo>
                  <a:lnTo>
                    <a:pt x="82435" y="53924"/>
                  </a:lnTo>
                  <a:lnTo>
                    <a:pt x="84950" y="56756"/>
                  </a:lnTo>
                  <a:lnTo>
                    <a:pt x="84416" y="54381"/>
                  </a:lnTo>
                  <a:lnTo>
                    <a:pt x="86614" y="52184"/>
                  </a:lnTo>
                  <a:lnTo>
                    <a:pt x="87845" y="51206"/>
                  </a:lnTo>
                  <a:lnTo>
                    <a:pt x="88023" y="50215"/>
                  </a:lnTo>
                  <a:lnTo>
                    <a:pt x="88049" y="49453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91">
              <a:extLst>
                <a:ext uri="{FF2B5EF4-FFF2-40B4-BE49-F238E27FC236}">
                  <a16:creationId xmlns:a16="http://schemas.microsoft.com/office/drawing/2014/main" id="{B9157A27-D9AE-4C89-A32C-F77F6AB8E68A}"/>
                </a:ext>
              </a:extLst>
            </p:cNvPr>
            <p:cNvSpPr/>
            <p:nvPr/>
          </p:nvSpPr>
          <p:spPr>
            <a:xfrm>
              <a:off x="580694" y="9756013"/>
              <a:ext cx="280035" cy="117475"/>
            </a:xfrm>
            <a:custGeom>
              <a:avLst/>
              <a:gdLst/>
              <a:ahLst/>
              <a:cxnLst/>
              <a:rect l="l" t="t" r="r" b="b"/>
              <a:pathLst>
                <a:path w="280034" h="117475">
                  <a:moveTo>
                    <a:pt x="120497" y="32283"/>
                  </a:moveTo>
                  <a:lnTo>
                    <a:pt x="119862" y="29959"/>
                  </a:lnTo>
                  <a:lnTo>
                    <a:pt x="118287" y="24257"/>
                  </a:lnTo>
                  <a:lnTo>
                    <a:pt x="114681" y="29959"/>
                  </a:lnTo>
                  <a:lnTo>
                    <a:pt x="108813" y="24091"/>
                  </a:lnTo>
                  <a:lnTo>
                    <a:pt x="109423" y="23177"/>
                  </a:lnTo>
                  <a:lnTo>
                    <a:pt x="111823" y="19558"/>
                  </a:lnTo>
                  <a:lnTo>
                    <a:pt x="108356" y="18427"/>
                  </a:lnTo>
                  <a:lnTo>
                    <a:pt x="105460" y="23177"/>
                  </a:lnTo>
                  <a:lnTo>
                    <a:pt x="104838" y="22847"/>
                  </a:lnTo>
                  <a:lnTo>
                    <a:pt x="104838" y="43903"/>
                  </a:lnTo>
                  <a:lnTo>
                    <a:pt x="104546" y="44462"/>
                  </a:lnTo>
                  <a:lnTo>
                    <a:pt x="104355" y="44881"/>
                  </a:lnTo>
                  <a:lnTo>
                    <a:pt x="102412" y="48387"/>
                  </a:lnTo>
                  <a:lnTo>
                    <a:pt x="98475" y="48514"/>
                  </a:lnTo>
                  <a:lnTo>
                    <a:pt x="96126" y="48514"/>
                  </a:lnTo>
                  <a:lnTo>
                    <a:pt x="93980" y="46761"/>
                  </a:lnTo>
                  <a:lnTo>
                    <a:pt x="93611" y="46583"/>
                  </a:lnTo>
                  <a:lnTo>
                    <a:pt x="93078" y="49352"/>
                  </a:lnTo>
                  <a:lnTo>
                    <a:pt x="92684" y="51587"/>
                  </a:lnTo>
                  <a:lnTo>
                    <a:pt x="91274" y="51523"/>
                  </a:lnTo>
                  <a:lnTo>
                    <a:pt x="91274" y="51333"/>
                  </a:lnTo>
                  <a:lnTo>
                    <a:pt x="91224" y="49352"/>
                  </a:lnTo>
                  <a:lnTo>
                    <a:pt x="91287" y="47967"/>
                  </a:lnTo>
                  <a:lnTo>
                    <a:pt x="93408" y="42887"/>
                  </a:lnTo>
                  <a:lnTo>
                    <a:pt x="96278" y="43218"/>
                  </a:lnTo>
                  <a:lnTo>
                    <a:pt x="95973" y="43611"/>
                  </a:lnTo>
                  <a:lnTo>
                    <a:pt x="95872" y="43878"/>
                  </a:lnTo>
                  <a:lnTo>
                    <a:pt x="95770" y="45948"/>
                  </a:lnTo>
                  <a:lnTo>
                    <a:pt x="96837" y="47015"/>
                  </a:lnTo>
                  <a:lnTo>
                    <a:pt x="99479" y="47015"/>
                  </a:lnTo>
                  <a:lnTo>
                    <a:pt x="100533" y="45948"/>
                  </a:lnTo>
                  <a:lnTo>
                    <a:pt x="100418" y="43878"/>
                  </a:lnTo>
                  <a:lnTo>
                    <a:pt x="100279" y="43573"/>
                  </a:lnTo>
                  <a:lnTo>
                    <a:pt x="104546" y="43903"/>
                  </a:lnTo>
                  <a:lnTo>
                    <a:pt x="104838" y="43903"/>
                  </a:lnTo>
                  <a:lnTo>
                    <a:pt x="104838" y="22847"/>
                  </a:lnTo>
                  <a:lnTo>
                    <a:pt x="101066" y="20777"/>
                  </a:lnTo>
                  <a:lnTo>
                    <a:pt x="98145" y="19189"/>
                  </a:lnTo>
                  <a:lnTo>
                    <a:pt x="99009" y="17856"/>
                  </a:lnTo>
                  <a:lnTo>
                    <a:pt x="101650" y="13754"/>
                  </a:lnTo>
                  <a:lnTo>
                    <a:pt x="97739" y="13627"/>
                  </a:lnTo>
                  <a:lnTo>
                    <a:pt x="91630" y="16637"/>
                  </a:lnTo>
                  <a:lnTo>
                    <a:pt x="90271" y="17856"/>
                  </a:lnTo>
                  <a:lnTo>
                    <a:pt x="85585" y="17703"/>
                  </a:lnTo>
                  <a:lnTo>
                    <a:pt x="85585" y="41198"/>
                  </a:lnTo>
                  <a:lnTo>
                    <a:pt x="84810" y="45948"/>
                  </a:lnTo>
                  <a:lnTo>
                    <a:pt x="84683" y="46583"/>
                  </a:lnTo>
                  <a:lnTo>
                    <a:pt x="82892" y="49352"/>
                  </a:lnTo>
                  <a:lnTo>
                    <a:pt x="81661" y="48666"/>
                  </a:lnTo>
                  <a:lnTo>
                    <a:pt x="81940" y="47967"/>
                  </a:lnTo>
                  <a:lnTo>
                    <a:pt x="82511" y="46545"/>
                  </a:lnTo>
                  <a:lnTo>
                    <a:pt x="83388" y="44234"/>
                  </a:lnTo>
                  <a:lnTo>
                    <a:pt x="83502" y="43916"/>
                  </a:lnTo>
                  <a:lnTo>
                    <a:pt x="83096" y="43878"/>
                  </a:lnTo>
                  <a:lnTo>
                    <a:pt x="80340" y="44234"/>
                  </a:lnTo>
                  <a:lnTo>
                    <a:pt x="79209" y="43522"/>
                  </a:lnTo>
                  <a:lnTo>
                    <a:pt x="78346" y="42989"/>
                  </a:lnTo>
                  <a:lnTo>
                    <a:pt x="75184" y="40894"/>
                  </a:lnTo>
                  <a:lnTo>
                    <a:pt x="75298" y="36677"/>
                  </a:lnTo>
                  <a:lnTo>
                    <a:pt x="75374" y="35725"/>
                  </a:lnTo>
                  <a:lnTo>
                    <a:pt x="75628" y="35890"/>
                  </a:lnTo>
                  <a:lnTo>
                    <a:pt x="79425" y="37858"/>
                  </a:lnTo>
                  <a:lnTo>
                    <a:pt x="79121" y="38036"/>
                  </a:lnTo>
                  <a:lnTo>
                    <a:pt x="78841" y="38290"/>
                  </a:lnTo>
                  <a:lnTo>
                    <a:pt x="78105" y="39497"/>
                  </a:lnTo>
                  <a:lnTo>
                    <a:pt x="78054" y="40144"/>
                  </a:lnTo>
                  <a:lnTo>
                    <a:pt x="78295" y="41198"/>
                  </a:lnTo>
                  <a:lnTo>
                    <a:pt x="80530" y="42583"/>
                  </a:lnTo>
                  <a:lnTo>
                    <a:pt x="82003" y="42240"/>
                  </a:lnTo>
                  <a:lnTo>
                    <a:pt x="82981" y="40665"/>
                  </a:lnTo>
                  <a:lnTo>
                    <a:pt x="83019" y="39649"/>
                  </a:lnTo>
                  <a:lnTo>
                    <a:pt x="85471" y="40817"/>
                  </a:lnTo>
                  <a:lnTo>
                    <a:pt x="85585" y="41198"/>
                  </a:lnTo>
                  <a:lnTo>
                    <a:pt x="85585" y="17703"/>
                  </a:lnTo>
                  <a:lnTo>
                    <a:pt x="85293" y="17691"/>
                  </a:lnTo>
                  <a:lnTo>
                    <a:pt x="86296" y="12941"/>
                  </a:lnTo>
                  <a:lnTo>
                    <a:pt x="82892" y="12865"/>
                  </a:lnTo>
                  <a:lnTo>
                    <a:pt x="78841" y="19875"/>
                  </a:lnTo>
                  <a:lnTo>
                    <a:pt x="76606" y="20777"/>
                  </a:lnTo>
                  <a:lnTo>
                    <a:pt x="75679" y="19278"/>
                  </a:lnTo>
                  <a:lnTo>
                    <a:pt x="73609" y="19253"/>
                  </a:lnTo>
                  <a:lnTo>
                    <a:pt x="70332" y="18338"/>
                  </a:lnTo>
                  <a:lnTo>
                    <a:pt x="69164" y="17526"/>
                  </a:lnTo>
                  <a:lnTo>
                    <a:pt x="65951" y="23660"/>
                  </a:lnTo>
                  <a:lnTo>
                    <a:pt x="67411" y="28727"/>
                  </a:lnTo>
                  <a:lnTo>
                    <a:pt x="65011" y="29375"/>
                  </a:lnTo>
                  <a:lnTo>
                    <a:pt x="64287" y="32283"/>
                  </a:lnTo>
                  <a:lnTo>
                    <a:pt x="61175" y="43522"/>
                  </a:lnTo>
                  <a:lnTo>
                    <a:pt x="57010" y="39014"/>
                  </a:lnTo>
                  <a:lnTo>
                    <a:pt x="57835" y="48234"/>
                  </a:lnTo>
                  <a:lnTo>
                    <a:pt x="63004" y="47967"/>
                  </a:lnTo>
                  <a:lnTo>
                    <a:pt x="61925" y="52870"/>
                  </a:lnTo>
                  <a:lnTo>
                    <a:pt x="57137" y="49034"/>
                  </a:lnTo>
                  <a:lnTo>
                    <a:pt x="57264" y="55321"/>
                  </a:lnTo>
                  <a:lnTo>
                    <a:pt x="60096" y="55740"/>
                  </a:lnTo>
                  <a:lnTo>
                    <a:pt x="62230" y="62725"/>
                  </a:lnTo>
                  <a:lnTo>
                    <a:pt x="60363" y="64719"/>
                  </a:lnTo>
                  <a:lnTo>
                    <a:pt x="60312" y="65227"/>
                  </a:lnTo>
                  <a:lnTo>
                    <a:pt x="63550" y="75044"/>
                  </a:lnTo>
                  <a:lnTo>
                    <a:pt x="62293" y="76949"/>
                  </a:lnTo>
                  <a:lnTo>
                    <a:pt x="65798" y="77012"/>
                  </a:lnTo>
                  <a:lnTo>
                    <a:pt x="68072" y="74485"/>
                  </a:lnTo>
                  <a:lnTo>
                    <a:pt x="67386" y="81102"/>
                  </a:lnTo>
                  <a:lnTo>
                    <a:pt x="70497" y="84213"/>
                  </a:lnTo>
                  <a:lnTo>
                    <a:pt x="72440" y="80187"/>
                  </a:lnTo>
                  <a:lnTo>
                    <a:pt x="75463" y="90043"/>
                  </a:lnTo>
                  <a:lnTo>
                    <a:pt x="79082" y="92646"/>
                  </a:lnTo>
                  <a:lnTo>
                    <a:pt x="82334" y="92519"/>
                  </a:lnTo>
                  <a:lnTo>
                    <a:pt x="92113" y="82207"/>
                  </a:lnTo>
                  <a:lnTo>
                    <a:pt x="90309" y="87680"/>
                  </a:lnTo>
                  <a:lnTo>
                    <a:pt x="93129" y="87909"/>
                  </a:lnTo>
                  <a:lnTo>
                    <a:pt x="96240" y="82207"/>
                  </a:lnTo>
                  <a:lnTo>
                    <a:pt x="97332" y="80187"/>
                  </a:lnTo>
                  <a:lnTo>
                    <a:pt x="98488" y="78066"/>
                  </a:lnTo>
                  <a:lnTo>
                    <a:pt x="100825" y="73774"/>
                  </a:lnTo>
                  <a:lnTo>
                    <a:pt x="103962" y="71767"/>
                  </a:lnTo>
                  <a:lnTo>
                    <a:pt x="105079" y="77393"/>
                  </a:lnTo>
                  <a:lnTo>
                    <a:pt x="110299" y="71767"/>
                  </a:lnTo>
                  <a:lnTo>
                    <a:pt x="111747" y="70192"/>
                  </a:lnTo>
                  <a:lnTo>
                    <a:pt x="109537" y="62725"/>
                  </a:lnTo>
                  <a:lnTo>
                    <a:pt x="109435" y="61099"/>
                  </a:lnTo>
                  <a:lnTo>
                    <a:pt x="109435" y="57264"/>
                  </a:lnTo>
                  <a:lnTo>
                    <a:pt x="110617" y="56984"/>
                  </a:lnTo>
                  <a:lnTo>
                    <a:pt x="111391" y="64719"/>
                  </a:lnTo>
                  <a:lnTo>
                    <a:pt x="112458" y="64389"/>
                  </a:lnTo>
                  <a:lnTo>
                    <a:pt x="118364" y="62484"/>
                  </a:lnTo>
                  <a:lnTo>
                    <a:pt x="115531" y="59601"/>
                  </a:lnTo>
                  <a:lnTo>
                    <a:pt x="116281" y="56984"/>
                  </a:lnTo>
                  <a:lnTo>
                    <a:pt x="116611" y="55854"/>
                  </a:lnTo>
                  <a:lnTo>
                    <a:pt x="88163" y="55854"/>
                  </a:lnTo>
                  <a:lnTo>
                    <a:pt x="86385" y="55854"/>
                  </a:lnTo>
                  <a:lnTo>
                    <a:pt x="85001" y="62077"/>
                  </a:lnTo>
                  <a:lnTo>
                    <a:pt x="96037" y="61277"/>
                  </a:lnTo>
                  <a:lnTo>
                    <a:pt x="96837" y="61099"/>
                  </a:lnTo>
                  <a:lnTo>
                    <a:pt x="95250" y="63068"/>
                  </a:lnTo>
                  <a:lnTo>
                    <a:pt x="92646" y="63220"/>
                  </a:lnTo>
                  <a:lnTo>
                    <a:pt x="86804" y="67462"/>
                  </a:lnTo>
                  <a:lnTo>
                    <a:pt x="87007" y="71208"/>
                  </a:lnTo>
                  <a:lnTo>
                    <a:pt x="85166" y="76771"/>
                  </a:lnTo>
                  <a:lnTo>
                    <a:pt x="82232" y="78066"/>
                  </a:lnTo>
                  <a:lnTo>
                    <a:pt x="79171" y="77165"/>
                  </a:lnTo>
                  <a:lnTo>
                    <a:pt x="76517" y="76504"/>
                  </a:lnTo>
                  <a:lnTo>
                    <a:pt x="74104" y="74701"/>
                  </a:lnTo>
                  <a:lnTo>
                    <a:pt x="74117" y="74485"/>
                  </a:lnTo>
                  <a:lnTo>
                    <a:pt x="74142" y="68580"/>
                  </a:lnTo>
                  <a:lnTo>
                    <a:pt x="79857" y="64731"/>
                  </a:lnTo>
                  <a:lnTo>
                    <a:pt x="74333" y="56984"/>
                  </a:lnTo>
                  <a:lnTo>
                    <a:pt x="74447" y="55676"/>
                  </a:lnTo>
                  <a:lnTo>
                    <a:pt x="74510" y="55283"/>
                  </a:lnTo>
                  <a:lnTo>
                    <a:pt x="75171" y="56400"/>
                  </a:lnTo>
                  <a:lnTo>
                    <a:pt x="77558" y="57886"/>
                  </a:lnTo>
                  <a:lnTo>
                    <a:pt x="82829" y="60883"/>
                  </a:lnTo>
                  <a:lnTo>
                    <a:pt x="84569" y="55854"/>
                  </a:lnTo>
                  <a:lnTo>
                    <a:pt x="84569" y="55676"/>
                  </a:lnTo>
                  <a:lnTo>
                    <a:pt x="84137" y="55283"/>
                  </a:lnTo>
                  <a:lnTo>
                    <a:pt x="82829" y="54165"/>
                  </a:lnTo>
                  <a:lnTo>
                    <a:pt x="82270" y="53822"/>
                  </a:lnTo>
                  <a:lnTo>
                    <a:pt x="81572" y="52870"/>
                  </a:lnTo>
                  <a:lnTo>
                    <a:pt x="81229" y="52412"/>
                  </a:lnTo>
                  <a:lnTo>
                    <a:pt x="82003" y="51333"/>
                  </a:lnTo>
                  <a:lnTo>
                    <a:pt x="83350" y="53428"/>
                  </a:lnTo>
                  <a:lnTo>
                    <a:pt x="88684" y="54737"/>
                  </a:lnTo>
                  <a:lnTo>
                    <a:pt x="91097" y="53708"/>
                  </a:lnTo>
                  <a:lnTo>
                    <a:pt x="91579" y="55676"/>
                  </a:lnTo>
                  <a:lnTo>
                    <a:pt x="89382" y="55791"/>
                  </a:lnTo>
                  <a:lnTo>
                    <a:pt x="116624" y="55791"/>
                  </a:lnTo>
                  <a:lnTo>
                    <a:pt x="117221" y="53708"/>
                  </a:lnTo>
                  <a:lnTo>
                    <a:pt x="117830" y="51587"/>
                  </a:lnTo>
                  <a:lnTo>
                    <a:pt x="118706" y="48514"/>
                  </a:lnTo>
                  <a:lnTo>
                    <a:pt x="119862" y="44462"/>
                  </a:lnTo>
                  <a:lnTo>
                    <a:pt x="119697" y="44094"/>
                  </a:lnTo>
                  <a:lnTo>
                    <a:pt x="119405" y="43573"/>
                  </a:lnTo>
                  <a:lnTo>
                    <a:pt x="119011" y="42887"/>
                  </a:lnTo>
                  <a:lnTo>
                    <a:pt x="117144" y="39649"/>
                  </a:lnTo>
                  <a:lnTo>
                    <a:pt x="117055" y="39497"/>
                  </a:lnTo>
                  <a:lnTo>
                    <a:pt x="118338" y="37515"/>
                  </a:lnTo>
                  <a:lnTo>
                    <a:pt x="119087" y="35725"/>
                  </a:lnTo>
                  <a:lnTo>
                    <a:pt x="120497" y="32283"/>
                  </a:lnTo>
                  <a:close/>
                </a:path>
                <a:path w="280034" h="117475">
                  <a:moveTo>
                    <a:pt x="223685" y="2032"/>
                  </a:moveTo>
                  <a:lnTo>
                    <a:pt x="219557" y="0"/>
                  </a:lnTo>
                  <a:lnTo>
                    <a:pt x="213791" y="5715"/>
                  </a:lnTo>
                  <a:lnTo>
                    <a:pt x="211810" y="6096"/>
                  </a:lnTo>
                  <a:lnTo>
                    <a:pt x="219354" y="6096"/>
                  </a:lnTo>
                  <a:lnTo>
                    <a:pt x="221068" y="2667"/>
                  </a:lnTo>
                  <a:lnTo>
                    <a:pt x="223685" y="2032"/>
                  </a:lnTo>
                  <a:close/>
                </a:path>
                <a:path w="280034" h="117475">
                  <a:moveTo>
                    <a:pt x="280009" y="79375"/>
                  </a:moveTo>
                  <a:lnTo>
                    <a:pt x="275551" y="77724"/>
                  </a:lnTo>
                  <a:lnTo>
                    <a:pt x="273164" y="77343"/>
                  </a:lnTo>
                  <a:lnTo>
                    <a:pt x="270776" y="76962"/>
                  </a:lnTo>
                  <a:lnTo>
                    <a:pt x="264807" y="77089"/>
                  </a:lnTo>
                  <a:lnTo>
                    <a:pt x="257124" y="77343"/>
                  </a:lnTo>
                  <a:lnTo>
                    <a:pt x="247205" y="76962"/>
                  </a:lnTo>
                  <a:lnTo>
                    <a:pt x="226898" y="72898"/>
                  </a:lnTo>
                  <a:lnTo>
                    <a:pt x="224955" y="71755"/>
                  </a:lnTo>
                  <a:lnTo>
                    <a:pt x="217639" y="67437"/>
                  </a:lnTo>
                  <a:lnTo>
                    <a:pt x="215188" y="62484"/>
                  </a:lnTo>
                  <a:lnTo>
                    <a:pt x="215315" y="60452"/>
                  </a:lnTo>
                  <a:lnTo>
                    <a:pt x="228688" y="66167"/>
                  </a:lnTo>
                  <a:lnTo>
                    <a:pt x="236537" y="68707"/>
                  </a:lnTo>
                  <a:lnTo>
                    <a:pt x="241909" y="68453"/>
                  </a:lnTo>
                  <a:lnTo>
                    <a:pt x="247853" y="65786"/>
                  </a:lnTo>
                  <a:lnTo>
                    <a:pt x="252895" y="63385"/>
                  </a:lnTo>
                  <a:lnTo>
                    <a:pt x="252717" y="63754"/>
                  </a:lnTo>
                  <a:lnTo>
                    <a:pt x="257962" y="59690"/>
                  </a:lnTo>
                  <a:lnTo>
                    <a:pt x="258508" y="58547"/>
                  </a:lnTo>
                  <a:lnTo>
                    <a:pt x="259524" y="56388"/>
                  </a:lnTo>
                  <a:lnTo>
                    <a:pt x="257238" y="52451"/>
                  </a:lnTo>
                  <a:lnTo>
                    <a:pt x="254330" y="49580"/>
                  </a:lnTo>
                  <a:lnTo>
                    <a:pt x="254330" y="60325"/>
                  </a:lnTo>
                  <a:lnTo>
                    <a:pt x="253161" y="62814"/>
                  </a:lnTo>
                  <a:lnTo>
                    <a:pt x="252831" y="58547"/>
                  </a:lnTo>
                  <a:lnTo>
                    <a:pt x="254330" y="60325"/>
                  </a:lnTo>
                  <a:lnTo>
                    <a:pt x="254330" y="49580"/>
                  </a:lnTo>
                  <a:lnTo>
                    <a:pt x="208280" y="36703"/>
                  </a:lnTo>
                  <a:lnTo>
                    <a:pt x="200558" y="35941"/>
                  </a:lnTo>
                  <a:lnTo>
                    <a:pt x="191109" y="34544"/>
                  </a:lnTo>
                  <a:lnTo>
                    <a:pt x="188976" y="31242"/>
                  </a:lnTo>
                  <a:lnTo>
                    <a:pt x="189471" y="28575"/>
                  </a:lnTo>
                  <a:lnTo>
                    <a:pt x="193205" y="25781"/>
                  </a:lnTo>
                  <a:lnTo>
                    <a:pt x="200736" y="26797"/>
                  </a:lnTo>
                  <a:lnTo>
                    <a:pt x="209804" y="28448"/>
                  </a:lnTo>
                  <a:lnTo>
                    <a:pt x="218160" y="27559"/>
                  </a:lnTo>
                  <a:lnTo>
                    <a:pt x="220764" y="26416"/>
                  </a:lnTo>
                  <a:lnTo>
                    <a:pt x="221526" y="25781"/>
                  </a:lnTo>
                  <a:lnTo>
                    <a:pt x="222885" y="24638"/>
                  </a:lnTo>
                  <a:lnTo>
                    <a:pt x="227444" y="23622"/>
                  </a:lnTo>
                  <a:lnTo>
                    <a:pt x="229819" y="24257"/>
                  </a:lnTo>
                  <a:lnTo>
                    <a:pt x="229463" y="23622"/>
                  </a:lnTo>
                  <a:lnTo>
                    <a:pt x="229184" y="23114"/>
                  </a:lnTo>
                  <a:lnTo>
                    <a:pt x="227533" y="20193"/>
                  </a:lnTo>
                  <a:lnTo>
                    <a:pt x="213931" y="23114"/>
                  </a:lnTo>
                  <a:lnTo>
                    <a:pt x="213461" y="20955"/>
                  </a:lnTo>
                  <a:lnTo>
                    <a:pt x="216331" y="21209"/>
                  </a:lnTo>
                  <a:lnTo>
                    <a:pt x="216776" y="20955"/>
                  </a:lnTo>
                  <a:lnTo>
                    <a:pt x="219189" y="19558"/>
                  </a:lnTo>
                  <a:lnTo>
                    <a:pt x="222465" y="17653"/>
                  </a:lnTo>
                  <a:lnTo>
                    <a:pt x="223126" y="14605"/>
                  </a:lnTo>
                  <a:lnTo>
                    <a:pt x="224358" y="14097"/>
                  </a:lnTo>
                  <a:lnTo>
                    <a:pt x="228955" y="12192"/>
                  </a:lnTo>
                  <a:lnTo>
                    <a:pt x="232168" y="13462"/>
                  </a:lnTo>
                  <a:lnTo>
                    <a:pt x="231432" y="12192"/>
                  </a:lnTo>
                  <a:lnTo>
                    <a:pt x="227990" y="6350"/>
                  </a:lnTo>
                  <a:lnTo>
                    <a:pt x="219900" y="10414"/>
                  </a:lnTo>
                  <a:lnTo>
                    <a:pt x="214426" y="14097"/>
                  </a:lnTo>
                  <a:lnTo>
                    <a:pt x="212420" y="11430"/>
                  </a:lnTo>
                  <a:lnTo>
                    <a:pt x="216674" y="11430"/>
                  </a:lnTo>
                  <a:lnTo>
                    <a:pt x="219227" y="6350"/>
                  </a:lnTo>
                  <a:lnTo>
                    <a:pt x="210489" y="6350"/>
                  </a:lnTo>
                  <a:lnTo>
                    <a:pt x="197599" y="6350"/>
                  </a:lnTo>
                  <a:lnTo>
                    <a:pt x="194805" y="14605"/>
                  </a:lnTo>
                  <a:lnTo>
                    <a:pt x="191960" y="14859"/>
                  </a:lnTo>
                  <a:lnTo>
                    <a:pt x="187363" y="17145"/>
                  </a:lnTo>
                  <a:lnTo>
                    <a:pt x="184899" y="19558"/>
                  </a:lnTo>
                  <a:lnTo>
                    <a:pt x="185788" y="16764"/>
                  </a:lnTo>
                  <a:lnTo>
                    <a:pt x="180492" y="19431"/>
                  </a:lnTo>
                  <a:lnTo>
                    <a:pt x="180073" y="41402"/>
                  </a:lnTo>
                  <a:lnTo>
                    <a:pt x="199936" y="42926"/>
                  </a:lnTo>
                  <a:lnTo>
                    <a:pt x="206476" y="43307"/>
                  </a:lnTo>
                  <a:lnTo>
                    <a:pt x="214566" y="43688"/>
                  </a:lnTo>
                  <a:lnTo>
                    <a:pt x="223278" y="44323"/>
                  </a:lnTo>
                  <a:lnTo>
                    <a:pt x="231698" y="45212"/>
                  </a:lnTo>
                  <a:lnTo>
                    <a:pt x="246075" y="47244"/>
                  </a:lnTo>
                  <a:lnTo>
                    <a:pt x="246468" y="53848"/>
                  </a:lnTo>
                  <a:lnTo>
                    <a:pt x="242481" y="60452"/>
                  </a:lnTo>
                  <a:lnTo>
                    <a:pt x="236537" y="58674"/>
                  </a:lnTo>
                  <a:lnTo>
                    <a:pt x="226568" y="55118"/>
                  </a:lnTo>
                  <a:lnTo>
                    <a:pt x="219151" y="52197"/>
                  </a:lnTo>
                  <a:lnTo>
                    <a:pt x="211074" y="49276"/>
                  </a:lnTo>
                  <a:lnTo>
                    <a:pt x="201079" y="47117"/>
                  </a:lnTo>
                  <a:lnTo>
                    <a:pt x="187909" y="46482"/>
                  </a:lnTo>
                  <a:lnTo>
                    <a:pt x="164045" y="50546"/>
                  </a:lnTo>
                  <a:lnTo>
                    <a:pt x="123888" y="64262"/>
                  </a:lnTo>
                  <a:lnTo>
                    <a:pt x="112458" y="64389"/>
                  </a:lnTo>
                  <a:lnTo>
                    <a:pt x="112776" y="66802"/>
                  </a:lnTo>
                  <a:lnTo>
                    <a:pt x="112903" y="68707"/>
                  </a:lnTo>
                  <a:lnTo>
                    <a:pt x="112077" y="75819"/>
                  </a:lnTo>
                  <a:lnTo>
                    <a:pt x="103695" y="82550"/>
                  </a:lnTo>
                  <a:lnTo>
                    <a:pt x="103378" y="76835"/>
                  </a:lnTo>
                  <a:lnTo>
                    <a:pt x="101625" y="77597"/>
                  </a:lnTo>
                  <a:lnTo>
                    <a:pt x="94361" y="90678"/>
                  </a:lnTo>
                  <a:lnTo>
                    <a:pt x="88798" y="91567"/>
                  </a:lnTo>
                  <a:lnTo>
                    <a:pt x="89839" y="88392"/>
                  </a:lnTo>
                  <a:lnTo>
                    <a:pt x="82600" y="94742"/>
                  </a:lnTo>
                  <a:lnTo>
                    <a:pt x="78435" y="95250"/>
                  </a:lnTo>
                  <a:lnTo>
                    <a:pt x="77038" y="94234"/>
                  </a:lnTo>
                  <a:lnTo>
                    <a:pt x="73355" y="91567"/>
                  </a:lnTo>
                  <a:lnTo>
                    <a:pt x="72529" y="87630"/>
                  </a:lnTo>
                  <a:lnTo>
                    <a:pt x="71996" y="85090"/>
                  </a:lnTo>
                  <a:lnTo>
                    <a:pt x="71120" y="87630"/>
                  </a:lnTo>
                  <a:lnTo>
                    <a:pt x="70319" y="87249"/>
                  </a:lnTo>
                  <a:lnTo>
                    <a:pt x="66865" y="85598"/>
                  </a:lnTo>
                  <a:lnTo>
                    <a:pt x="66535" y="83312"/>
                  </a:lnTo>
                  <a:lnTo>
                    <a:pt x="66179" y="80899"/>
                  </a:lnTo>
                  <a:lnTo>
                    <a:pt x="66065" y="80137"/>
                  </a:lnTo>
                  <a:lnTo>
                    <a:pt x="65874" y="78867"/>
                  </a:lnTo>
                  <a:lnTo>
                    <a:pt x="63842" y="80137"/>
                  </a:lnTo>
                  <a:lnTo>
                    <a:pt x="59182" y="79375"/>
                  </a:lnTo>
                  <a:lnTo>
                    <a:pt x="60325" y="78105"/>
                  </a:lnTo>
                  <a:lnTo>
                    <a:pt x="61798" y="76454"/>
                  </a:lnTo>
                  <a:lnTo>
                    <a:pt x="61087" y="74676"/>
                  </a:lnTo>
                  <a:lnTo>
                    <a:pt x="59093" y="69723"/>
                  </a:lnTo>
                  <a:lnTo>
                    <a:pt x="58839" y="69088"/>
                  </a:lnTo>
                  <a:lnTo>
                    <a:pt x="51790" y="68199"/>
                  </a:lnTo>
                  <a:lnTo>
                    <a:pt x="46558" y="66802"/>
                  </a:lnTo>
                  <a:lnTo>
                    <a:pt x="41795" y="65532"/>
                  </a:lnTo>
                  <a:lnTo>
                    <a:pt x="34518" y="61722"/>
                  </a:lnTo>
                  <a:lnTo>
                    <a:pt x="32346" y="60579"/>
                  </a:lnTo>
                  <a:lnTo>
                    <a:pt x="27698" y="54102"/>
                  </a:lnTo>
                  <a:lnTo>
                    <a:pt x="26962" y="53086"/>
                  </a:lnTo>
                  <a:lnTo>
                    <a:pt x="26276" y="50165"/>
                  </a:lnTo>
                  <a:lnTo>
                    <a:pt x="25882" y="48514"/>
                  </a:lnTo>
                  <a:lnTo>
                    <a:pt x="24549" y="46482"/>
                  </a:lnTo>
                  <a:lnTo>
                    <a:pt x="21742" y="46228"/>
                  </a:lnTo>
                  <a:lnTo>
                    <a:pt x="22186" y="46863"/>
                  </a:lnTo>
                  <a:lnTo>
                    <a:pt x="22580" y="47625"/>
                  </a:lnTo>
                  <a:lnTo>
                    <a:pt x="22644" y="48133"/>
                  </a:lnTo>
                  <a:lnTo>
                    <a:pt x="22059" y="49657"/>
                  </a:lnTo>
                  <a:lnTo>
                    <a:pt x="20942" y="50165"/>
                  </a:lnTo>
                  <a:lnTo>
                    <a:pt x="19265" y="49530"/>
                  </a:lnTo>
                  <a:lnTo>
                    <a:pt x="18427" y="48006"/>
                  </a:lnTo>
                  <a:lnTo>
                    <a:pt x="18122" y="47625"/>
                  </a:lnTo>
                  <a:lnTo>
                    <a:pt x="15862" y="49403"/>
                  </a:lnTo>
                  <a:lnTo>
                    <a:pt x="16573" y="53086"/>
                  </a:lnTo>
                  <a:lnTo>
                    <a:pt x="13982" y="50927"/>
                  </a:lnTo>
                  <a:lnTo>
                    <a:pt x="8623" y="47371"/>
                  </a:lnTo>
                  <a:lnTo>
                    <a:pt x="5473" y="49530"/>
                  </a:lnTo>
                  <a:lnTo>
                    <a:pt x="6591" y="50038"/>
                  </a:lnTo>
                  <a:lnTo>
                    <a:pt x="6985" y="50419"/>
                  </a:lnTo>
                  <a:lnTo>
                    <a:pt x="7416" y="50800"/>
                  </a:lnTo>
                  <a:lnTo>
                    <a:pt x="7696" y="51435"/>
                  </a:lnTo>
                  <a:lnTo>
                    <a:pt x="7696" y="53213"/>
                  </a:lnTo>
                  <a:lnTo>
                    <a:pt x="6756" y="54102"/>
                  </a:lnTo>
                  <a:lnTo>
                    <a:pt x="4851" y="54102"/>
                  </a:lnTo>
                  <a:lnTo>
                    <a:pt x="3048" y="52578"/>
                  </a:lnTo>
                  <a:lnTo>
                    <a:pt x="2743" y="52451"/>
                  </a:lnTo>
                  <a:lnTo>
                    <a:pt x="0" y="56896"/>
                  </a:lnTo>
                  <a:lnTo>
                    <a:pt x="8978" y="61722"/>
                  </a:lnTo>
                  <a:lnTo>
                    <a:pt x="5575" y="61595"/>
                  </a:lnTo>
                  <a:lnTo>
                    <a:pt x="698" y="64262"/>
                  </a:lnTo>
                  <a:lnTo>
                    <a:pt x="812" y="67310"/>
                  </a:lnTo>
                  <a:lnTo>
                    <a:pt x="1308" y="67056"/>
                  </a:lnTo>
                  <a:lnTo>
                    <a:pt x="2336" y="66802"/>
                  </a:lnTo>
                  <a:lnTo>
                    <a:pt x="2870" y="66802"/>
                  </a:lnTo>
                  <a:lnTo>
                    <a:pt x="3429" y="66929"/>
                  </a:lnTo>
                  <a:lnTo>
                    <a:pt x="4660" y="67945"/>
                  </a:lnTo>
                  <a:lnTo>
                    <a:pt x="4737" y="69215"/>
                  </a:lnTo>
                  <a:lnTo>
                    <a:pt x="3568" y="70612"/>
                  </a:lnTo>
                  <a:lnTo>
                    <a:pt x="1727" y="70866"/>
                  </a:lnTo>
                  <a:lnTo>
                    <a:pt x="2628" y="72644"/>
                  </a:lnTo>
                  <a:lnTo>
                    <a:pt x="4203" y="73914"/>
                  </a:lnTo>
                  <a:lnTo>
                    <a:pt x="19253" y="69723"/>
                  </a:lnTo>
                  <a:lnTo>
                    <a:pt x="26454" y="71628"/>
                  </a:lnTo>
                  <a:lnTo>
                    <a:pt x="26136" y="75184"/>
                  </a:lnTo>
                  <a:lnTo>
                    <a:pt x="21094" y="74168"/>
                  </a:lnTo>
                  <a:lnTo>
                    <a:pt x="23202" y="76962"/>
                  </a:lnTo>
                  <a:lnTo>
                    <a:pt x="33223" y="76962"/>
                  </a:lnTo>
                  <a:lnTo>
                    <a:pt x="35572" y="75184"/>
                  </a:lnTo>
                  <a:lnTo>
                    <a:pt x="36233" y="74676"/>
                  </a:lnTo>
                  <a:lnTo>
                    <a:pt x="36626" y="75946"/>
                  </a:lnTo>
                  <a:lnTo>
                    <a:pt x="31597" y="78613"/>
                  </a:lnTo>
                  <a:lnTo>
                    <a:pt x="33807" y="82296"/>
                  </a:lnTo>
                  <a:lnTo>
                    <a:pt x="35661" y="78105"/>
                  </a:lnTo>
                  <a:lnTo>
                    <a:pt x="39116" y="79756"/>
                  </a:lnTo>
                  <a:lnTo>
                    <a:pt x="38493" y="80518"/>
                  </a:lnTo>
                  <a:lnTo>
                    <a:pt x="37693" y="83058"/>
                  </a:lnTo>
                  <a:lnTo>
                    <a:pt x="39725" y="84836"/>
                  </a:lnTo>
                  <a:lnTo>
                    <a:pt x="39954" y="82423"/>
                  </a:lnTo>
                  <a:lnTo>
                    <a:pt x="46342" y="80899"/>
                  </a:lnTo>
                  <a:lnTo>
                    <a:pt x="48590" y="81788"/>
                  </a:lnTo>
                  <a:lnTo>
                    <a:pt x="46380" y="84836"/>
                  </a:lnTo>
                  <a:lnTo>
                    <a:pt x="49034" y="88392"/>
                  </a:lnTo>
                  <a:lnTo>
                    <a:pt x="50152" y="83312"/>
                  </a:lnTo>
                  <a:lnTo>
                    <a:pt x="55130" y="85471"/>
                  </a:lnTo>
                  <a:lnTo>
                    <a:pt x="54952" y="86995"/>
                  </a:lnTo>
                  <a:lnTo>
                    <a:pt x="53835" y="88773"/>
                  </a:lnTo>
                  <a:lnTo>
                    <a:pt x="52260" y="89027"/>
                  </a:lnTo>
                  <a:lnTo>
                    <a:pt x="57721" y="91567"/>
                  </a:lnTo>
                  <a:lnTo>
                    <a:pt x="59105" y="87249"/>
                  </a:lnTo>
                  <a:lnTo>
                    <a:pt x="63322" y="91186"/>
                  </a:lnTo>
                  <a:lnTo>
                    <a:pt x="57899" y="93726"/>
                  </a:lnTo>
                  <a:lnTo>
                    <a:pt x="51130" y="94234"/>
                  </a:lnTo>
                  <a:lnTo>
                    <a:pt x="44856" y="93853"/>
                  </a:lnTo>
                  <a:lnTo>
                    <a:pt x="31711" y="92710"/>
                  </a:lnTo>
                  <a:lnTo>
                    <a:pt x="29819" y="90932"/>
                  </a:lnTo>
                  <a:lnTo>
                    <a:pt x="29006" y="90170"/>
                  </a:lnTo>
                  <a:lnTo>
                    <a:pt x="26187" y="87630"/>
                  </a:lnTo>
                  <a:lnTo>
                    <a:pt x="21691" y="83312"/>
                  </a:lnTo>
                  <a:lnTo>
                    <a:pt x="18376" y="82804"/>
                  </a:lnTo>
                  <a:lnTo>
                    <a:pt x="16344" y="83439"/>
                  </a:lnTo>
                  <a:lnTo>
                    <a:pt x="17462" y="84328"/>
                  </a:lnTo>
                  <a:lnTo>
                    <a:pt x="17691" y="84836"/>
                  </a:lnTo>
                  <a:lnTo>
                    <a:pt x="17729" y="86741"/>
                  </a:lnTo>
                  <a:lnTo>
                    <a:pt x="16802" y="87630"/>
                  </a:lnTo>
                  <a:lnTo>
                    <a:pt x="14897" y="87630"/>
                  </a:lnTo>
                  <a:lnTo>
                    <a:pt x="13538" y="86360"/>
                  </a:lnTo>
                  <a:lnTo>
                    <a:pt x="13220" y="86233"/>
                  </a:lnTo>
                  <a:lnTo>
                    <a:pt x="12052" y="88265"/>
                  </a:lnTo>
                  <a:lnTo>
                    <a:pt x="14211" y="90043"/>
                  </a:lnTo>
                  <a:lnTo>
                    <a:pt x="14846" y="90932"/>
                  </a:lnTo>
                  <a:lnTo>
                    <a:pt x="9626" y="89789"/>
                  </a:lnTo>
                  <a:lnTo>
                    <a:pt x="7277" y="90805"/>
                  </a:lnTo>
                  <a:lnTo>
                    <a:pt x="6591" y="92837"/>
                  </a:lnTo>
                  <a:lnTo>
                    <a:pt x="8166" y="92837"/>
                  </a:lnTo>
                  <a:lnTo>
                    <a:pt x="9372" y="93218"/>
                  </a:lnTo>
                  <a:lnTo>
                    <a:pt x="9867" y="93599"/>
                  </a:lnTo>
                  <a:lnTo>
                    <a:pt x="10617" y="95123"/>
                  </a:lnTo>
                  <a:lnTo>
                    <a:pt x="10172" y="96393"/>
                  </a:lnTo>
                  <a:lnTo>
                    <a:pt x="8445" y="97155"/>
                  </a:lnTo>
                  <a:lnTo>
                    <a:pt x="6642" y="96774"/>
                  </a:lnTo>
                  <a:lnTo>
                    <a:pt x="6146" y="96647"/>
                  </a:lnTo>
                  <a:lnTo>
                    <a:pt x="6959" y="100203"/>
                  </a:lnTo>
                  <a:lnTo>
                    <a:pt x="11061" y="100711"/>
                  </a:lnTo>
                  <a:lnTo>
                    <a:pt x="14236" y="100838"/>
                  </a:lnTo>
                  <a:lnTo>
                    <a:pt x="12712" y="101727"/>
                  </a:lnTo>
                  <a:lnTo>
                    <a:pt x="11277" y="102870"/>
                  </a:lnTo>
                  <a:lnTo>
                    <a:pt x="11226" y="103632"/>
                  </a:lnTo>
                  <a:lnTo>
                    <a:pt x="11468" y="105156"/>
                  </a:lnTo>
                  <a:lnTo>
                    <a:pt x="11925" y="104775"/>
                  </a:lnTo>
                  <a:lnTo>
                    <a:pt x="12446" y="104394"/>
                  </a:lnTo>
                  <a:lnTo>
                    <a:pt x="13436" y="104140"/>
                  </a:lnTo>
                  <a:lnTo>
                    <a:pt x="13982" y="104140"/>
                  </a:lnTo>
                  <a:lnTo>
                    <a:pt x="15354" y="104902"/>
                  </a:lnTo>
                  <a:lnTo>
                    <a:pt x="15570" y="105537"/>
                  </a:lnTo>
                  <a:lnTo>
                    <a:pt x="15621" y="106045"/>
                  </a:lnTo>
                  <a:lnTo>
                    <a:pt x="14871" y="107442"/>
                  </a:lnTo>
                  <a:lnTo>
                    <a:pt x="13182" y="108077"/>
                  </a:lnTo>
                  <a:lnTo>
                    <a:pt x="13017" y="108204"/>
                  </a:lnTo>
                  <a:lnTo>
                    <a:pt x="15544" y="110871"/>
                  </a:lnTo>
                  <a:lnTo>
                    <a:pt x="27381" y="104140"/>
                  </a:lnTo>
                  <a:lnTo>
                    <a:pt x="28498" y="103505"/>
                  </a:lnTo>
                  <a:lnTo>
                    <a:pt x="32791" y="104013"/>
                  </a:lnTo>
                  <a:lnTo>
                    <a:pt x="39890" y="107569"/>
                  </a:lnTo>
                  <a:lnTo>
                    <a:pt x="33642" y="109474"/>
                  </a:lnTo>
                  <a:lnTo>
                    <a:pt x="35153" y="110617"/>
                  </a:lnTo>
                  <a:lnTo>
                    <a:pt x="37655" y="110109"/>
                  </a:lnTo>
                  <a:lnTo>
                    <a:pt x="40576" y="108839"/>
                  </a:lnTo>
                  <a:lnTo>
                    <a:pt x="41922" y="107696"/>
                  </a:lnTo>
                  <a:lnTo>
                    <a:pt x="42811" y="109093"/>
                  </a:lnTo>
                  <a:lnTo>
                    <a:pt x="42862" y="109855"/>
                  </a:lnTo>
                  <a:lnTo>
                    <a:pt x="42760" y="110363"/>
                  </a:lnTo>
                  <a:lnTo>
                    <a:pt x="40932" y="112014"/>
                  </a:lnTo>
                  <a:lnTo>
                    <a:pt x="39712" y="112268"/>
                  </a:lnTo>
                  <a:lnTo>
                    <a:pt x="45504" y="114427"/>
                  </a:lnTo>
                  <a:lnTo>
                    <a:pt x="50876" y="109093"/>
                  </a:lnTo>
                  <a:lnTo>
                    <a:pt x="51181" y="109601"/>
                  </a:lnTo>
                  <a:lnTo>
                    <a:pt x="51244" y="110109"/>
                  </a:lnTo>
                  <a:lnTo>
                    <a:pt x="49936" y="113538"/>
                  </a:lnTo>
                  <a:lnTo>
                    <a:pt x="47764" y="114300"/>
                  </a:lnTo>
                  <a:lnTo>
                    <a:pt x="54051" y="116205"/>
                  </a:lnTo>
                  <a:lnTo>
                    <a:pt x="57111" y="109093"/>
                  </a:lnTo>
                  <a:lnTo>
                    <a:pt x="57277" y="108712"/>
                  </a:lnTo>
                  <a:lnTo>
                    <a:pt x="60274" y="110998"/>
                  </a:lnTo>
                  <a:lnTo>
                    <a:pt x="56565" y="114300"/>
                  </a:lnTo>
                  <a:lnTo>
                    <a:pt x="61734" y="114427"/>
                  </a:lnTo>
                  <a:lnTo>
                    <a:pt x="62395" y="110236"/>
                  </a:lnTo>
                  <a:lnTo>
                    <a:pt x="66421" y="112903"/>
                  </a:lnTo>
                  <a:lnTo>
                    <a:pt x="65620" y="114935"/>
                  </a:lnTo>
                  <a:lnTo>
                    <a:pt x="63487" y="115316"/>
                  </a:lnTo>
                  <a:lnTo>
                    <a:pt x="69443" y="117348"/>
                  </a:lnTo>
                  <a:lnTo>
                    <a:pt x="68948" y="112141"/>
                  </a:lnTo>
                  <a:lnTo>
                    <a:pt x="75857" y="113284"/>
                  </a:lnTo>
                  <a:lnTo>
                    <a:pt x="83807" y="114427"/>
                  </a:lnTo>
                  <a:lnTo>
                    <a:pt x="116890" y="108712"/>
                  </a:lnTo>
                  <a:lnTo>
                    <a:pt x="118605" y="107696"/>
                  </a:lnTo>
                  <a:lnTo>
                    <a:pt x="125653" y="103505"/>
                  </a:lnTo>
                  <a:lnTo>
                    <a:pt x="132080" y="99695"/>
                  </a:lnTo>
                  <a:lnTo>
                    <a:pt x="134759" y="97155"/>
                  </a:lnTo>
                  <a:lnTo>
                    <a:pt x="136766" y="95250"/>
                  </a:lnTo>
                  <a:lnTo>
                    <a:pt x="140652" y="91567"/>
                  </a:lnTo>
                  <a:lnTo>
                    <a:pt x="144411" y="88011"/>
                  </a:lnTo>
                  <a:lnTo>
                    <a:pt x="151142" y="82550"/>
                  </a:lnTo>
                  <a:lnTo>
                    <a:pt x="157238" y="77597"/>
                  </a:lnTo>
                  <a:lnTo>
                    <a:pt x="175387" y="71755"/>
                  </a:lnTo>
                  <a:lnTo>
                    <a:pt x="177914" y="76962"/>
                  </a:lnTo>
                  <a:lnTo>
                    <a:pt x="198374" y="82550"/>
                  </a:lnTo>
                  <a:lnTo>
                    <a:pt x="216115" y="85344"/>
                  </a:lnTo>
                  <a:lnTo>
                    <a:pt x="233845" y="86614"/>
                  </a:lnTo>
                  <a:lnTo>
                    <a:pt x="247243" y="88773"/>
                  </a:lnTo>
                  <a:lnTo>
                    <a:pt x="251917" y="94107"/>
                  </a:lnTo>
                  <a:lnTo>
                    <a:pt x="251155" y="99441"/>
                  </a:lnTo>
                  <a:lnTo>
                    <a:pt x="246710" y="97155"/>
                  </a:lnTo>
                  <a:lnTo>
                    <a:pt x="236321" y="91821"/>
                  </a:lnTo>
                  <a:lnTo>
                    <a:pt x="234365" y="97409"/>
                  </a:lnTo>
                  <a:lnTo>
                    <a:pt x="235521" y="97155"/>
                  </a:lnTo>
                  <a:lnTo>
                    <a:pt x="236512" y="97409"/>
                  </a:lnTo>
                  <a:lnTo>
                    <a:pt x="236969" y="97663"/>
                  </a:lnTo>
                  <a:lnTo>
                    <a:pt x="237782" y="99060"/>
                  </a:lnTo>
                  <a:lnTo>
                    <a:pt x="237515" y="100076"/>
                  </a:lnTo>
                  <a:lnTo>
                    <a:pt x="236093" y="100965"/>
                  </a:lnTo>
                  <a:lnTo>
                    <a:pt x="234492" y="100711"/>
                  </a:lnTo>
                  <a:lnTo>
                    <a:pt x="235089" y="101854"/>
                  </a:lnTo>
                  <a:lnTo>
                    <a:pt x="236270" y="102489"/>
                  </a:lnTo>
                  <a:lnTo>
                    <a:pt x="237528" y="102743"/>
                  </a:lnTo>
                  <a:lnTo>
                    <a:pt x="235724" y="103632"/>
                  </a:lnTo>
                  <a:lnTo>
                    <a:pt x="234696" y="104394"/>
                  </a:lnTo>
                  <a:lnTo>
                    <a:pt x="234569" y="107315"/>
                  </a:lnTo>
                  <a:lnTo>
                    <a:pt x="234911" y="107061"/>
                  </a:lnTo>
                  <a:lnTo>
                    <a:pt x="235635" y="106807"/>
                  </a:lnTo>
                  <a:lnTo>
                    <a:pt x="236105" y="106553"/>
                  </a:lnTo>
                  <a:lnTo>
                    <a:pt x="236639" y="106553"/>
                  </a:lnTo>
                  <a:lnTo>
                    <a:pt x="237998" y="107315"/>
                  </a:lnTo>
                  <a:lnTo>
                    <a:pt x="238340" y="108458"/>
                  </a:lnTo>
                  <a:lnTo>
                    <a:pt x="237566" y="109855"/>
                  </a:lnTo>
                  <a:lnTo>
                    <a:pt x="236054" y="110490"/>
                  </a:lnTo>
                  <a:lnTo>
                    <a:pt x="237172" y="111506"/>
                  </a:lnTo>
                  <a:lnTo>
                    <a:pt x="238721" y="112014"/>
                  </a:lnTo>
                  <a:lnTo>
                    <a:pt x="241757" y="110998"/>
                  </a:lnTo>
                  <a:lnTo>
                    <a:pt x="242481" y="110490"/>
                  </a:lnTo>
                  <a:lnTo>
                    <a:pt x="242785" y="110109"/>
                  </a:lnTo>
                  <a:lnTo>
                    <a:pt x="241300" y="112903"/>
                  </a:lnTo>
                  <a:lnTo>
                    <a:pt x="241769" y="114300"/>
                  </a:lnTo>
                  <a:lnTo>
                    <a:pt x="241960" y="115062"/>
                  </a:lnTo>
                  <a:lnTo>
                    <a:pt x="242265" y="115570"/>
                  </a:lnTo>
                  <a:lnTo>
                    <a:pt x="242633" y="115824"/>
                  </a:lnTo>
                  <a:lnTo>
                    <a:pt x="242747" y="115316"/>
                  </a:lnTo>
                  <a:lnTo>
                    <a:pt x="242963" y="114681"/>
                  </a:lnTo>
                  <a:lnTo>
                    <a:pt x="243573" y="113792"/>
                  </a:lnTo>
                  <a:lnTo>
                    <a:pt x="244017" y="113538"/>
                  </a:lnTo>
                  <a:lnTo>
                    <a:pt x="245541" y="113284"/>
                  </a:lnTo>
                  <a:lnTo>
                    <a:pt x="246456" y="113919"/>
                  </a:lnTo>
                  <a:lnTo>
                    <a:pt x="246672" y="115570"/>
                  </a:lnTo>
                  <a:lnTo>
                    <a:pt x="245757" y="116967"/>
                  </a:lnTo>
                  <a:lnTo>
                    <a:pt x="249567" y="117094"/>
                  </a:lnTo>
                  <a:lnTo>
                    <a:pt x="252171" y="113284"/>
                  </a:lnTo>
                  <a:lnTo>
                    <a:pt x="252857" y="112268"/>
                  </a:lnTo>
                  <a:lnTo>
                    <a:pt x="252971" y="112014"/>
                  </a:lnTo>
                  <a:lnTo>
                    <a:pt x="253250" y="110109"/>
                  </a:lnTo>
                  <a:lnTo>
                    <a:pt x="253784" y="106553"/>
                  </a:lnTo>
                  <a:lnTo>
                    <a:pt x="254457" y="101981"/>
                  </a:lnTo>
                  <a:lnTo>
                    <a:pt x="256235" y="102870"/>
                  </a:lnTo>
                  <a:lnTo>
                    <a:pt x="256273" y="104013"/>
                  </a:lnTo>
                  <a:lnTo>
                    <a:pt x="258292" y="106045"/>
                  </a:lnTo>
                  <a:lnTo>
                    <a:pt x="259549" y="106172"/>
                  </a:lnTo>
                  <a:lnTo>
                    <a:pt x="259372" y="102235"/>
                  </a:lnTo>
                  <a:lnTo>
                    <a:pt x="260007" y="101981"/>
                  </a:lnTo>
                  <a:lnTo>
                    <a:pt x="262204" y="101092"/>
                  </a:lnTo>
                  <a:lnTo>
                    <a:pt x="264668" y="103251"/>
                  </a:lnTo>
                  <a:lnTo>
                    <a:pt x="263664" y="105537"/>
                  </a:lnTo>
                  <a:lnTo>
                    <a:pt x="265620" y="106172"/>
                  </a:lnTo>
                  <a:lnTo>
                    <a:pt x="268655" y="101092"/>
                  </a:lnTo>
                  <a:lnTo>
                    <a:pt x="268732" y="100965"/>
                  </a:lnTo>
                  <a:lnTo>
                    <a:pt x="269176" y="100203"/>
                  </a:lnTo>
                  <a:lnTo>
                    <a:pt x="269151" y="99441"/>
                  </a:lnTo>
                  <a:lnTo>
                    <a:pt x="269074" y="97536"/>
                  </a:lnTo>
                  <a:lnTo>
                    <a:pt x="270598" y="97409"/>
                  </a:lnTo>
                  <a:lnTo>
                    <a:pt x="272656" y="97282"/>
                  </a:lnTo>
                  <a:lnTo>
                    <a:pt x="271818" y="99949"/>
                  </a:lnTo>
                  <a:lnTo>
                    <a:pt x="276618" y="97282"/>
                  </a:lnTo>
                  <a:lnTo>
                    <a:pt x="273646" y="89662"/>
                  </a:lnTo>
                  <a:lnTo>
                    <a:pt x="275501" y="88900"/>
                  </a:lnTo>
                  <a:lnTo>
                    <a:pt x="276974" y="88392"/>
                  </a:lnTo>
                  <a:lnTo>
                    <a:pt x="276402" y="91186"/>
                  </a:lnTo>
                  <a:lnTo>
                    <a:pt x="279425" y="89662"/>
                  </a:lnTo>
                  <a:lnTo>
                    <a:pt x="279095" y="88392"/>
                  </a:lnTo>
                  <a:lnTo>
                    <a:pt x="277241" y="81407"/>
                  </a:lnTo>
                  <a:lnTo>
                    <a:pt x="279628" y="85471"/>
                  </a:lnTo>
                  <a:lnTo>
                    <a:pt x="279882" y="81407"/>
                  </a:lnTo>
                  <a:lnTo>
                    <a:pt x="280009" y="79375"/>
                  </a:lnTo>
                  <a:close/>
                </a:path>
              </a:pathLst>
            </a:custGeom>
            <a:solidFill>
              <a:srgbClr val="182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92">
              <a:extLst>
                <a:ext uri="{FF2B5EF4-FFF2-40B4-BE49-F238E27FC236}">
                  <a16:creationId xmlns:a16="http://schemas.microsoft.com/office/drawing/2014/main" id="{01694DF8-F048-4EA9-A1A3-C253C84AC226}"/>
                </a:ext>
              </a:extLst>
            </p:cNvPr>
            <p:cNvSpPr/>
            <p:nvPr/>
          </p:nvSpPr>
          <p:spPr>
            <a:xfrm>
              <a:off x="577888" y="9692678"/>
              <a:ext cx="249554" cy="185420"/>
            </a:xfrm>
            <a:custGeom>
              <a:avLst/>
              <a:gdLst/>
              <a:ahLst/>
              <a:cxnLst/>
              <a:rect l="l" t="t" r="r" b="b"/>
              <a:pathLst>
                <a:path w="249555" h="185420">
                  <a:moveTo>
                    <a:pt x="7543" y="132499"/>
                  </a:moveTo>
                  <a:lnTo>
                    <a:pt x="7467" y="131279"/>
                  </a:lnTo>
                  <a:lnTo>
                    <a:pt x="6235" y="130187"/>
                  </a:lnTo>
                  <a:lnTo>
                    <a:pt x="5676" y="130048"/>
                  </a:lnTo>
                  <a:lnTo>
                    <a:pt x="5143" y="130124"/>
                  </a:lnTo>
                  <a:lnTo>
                    <a:pt x="4648" y="130162"/>
                  </a:lnTo>
                  <a:lnTo>
                    <a:pt x="4114" y="130340"/>
                  </a:lnTo>
                  <a:lnTo>
                    <a:pt x="3251" y="130784"/>
                  </a:lnTo>
                  <a:lnTo>
                    <a:pt x="2882" y="131000"/>
                  </a:lnTo>
                  <a:lnTo>
                    <a:pt x="0" y="133299"/>
                  </a:lnTo>
                  <a:lnTo>
                    <a:pt x="25" y="133832"/>
                  </a:lnTo>
                  <a:lnTo>
                    <a:pt x="685" y="137337"/>
                  </a:lnTo>
                  <a:lnTo>
                    <a:pt x="1536" y="134759"/>
                  </a:lnTo>
                  <a:lnTo>
                    <a:pt x="4775" y="134035"/>
                  </a:lnTo>
                  <a:lnTo>
                    <a:pt x="6375" y="133832"/>
                  </a:lnTo>
                  <a:lnTo>
                    <a:pt x="7543" y="132499"/>
                  </a:lnTo>
                  <a:close/>
                </a:path>
                <a:path w="249555" h="185420">
                  <a:moveTo>
                    <a:pt x="9855" y="4432"/>
                  </a:moveTo>
                  <a:lnTo>
                    <a:pt x="9715" y="3835"/>
                  </a:lnTo>
                  <a:lnTo>
                    <a:pt x="9105" y="2959"/>
                  </a:lnTo>
                  <a:lnTo>
                    <a:pt x="8407" y="2235"/>
                  </a:lnTo>
                  <a:lnTo>
                    <a:pt x="7708" y="1778"/>
                  </a:lnTo>
                  <a:lnTo>
                    <a:pt x="3708" y="0"/>
                  </a:lnTo>
                  <a:lnTo>
                    <a:pt x="279" y="2705"/>
                  </a:lnTo>
                  <a:lnTo>
                    <a:pt x="3390" y="2184"/>
                  </a:lnTo>
                  <a:lnTo>
                    <a:pt x="5613" y="5181"/>
                  </a:lnTo>
                  <a:lnTo>
                    <a:pt x="6083" y="5842"/>
                  </a:lnTo>
                  <a:lnTo>
                    <a:pt x="6502" y="6388"/>
                  </a:lnTo>
                  <a:lnTo>
                    <a:pt x="8318" y="6845"/>
                  </a:lnTo>
                  <a:lnTo>
                    <a:pt x="9436" y="6146"/>
                  </a:lnTo>
                  <a:lnTo>
                    <a:pt x="9855" y="4432"/>
                  </a:lnTo>
                  <a:close/>
                </a:path>
                <a:path w="249555" h="185420">
                  <a:moveTo>
                    <a:pt x="10502" y="114668"/>
                  </a:moveTo>
                  <a:lnTo>
                    <a:pt x="10299" y="114249"/>
                  </a:lnTo>
                  <a:lnTo>
                    <a:pt x="10223" y="114109"/>
                  </a:lnTo>
                  <a:lnTo>
                    <a:pt x="9791" y="113728"/>
                  </a:lnTo>
                  <a:lnTo>
                    <a:pt x="9398" y="113347"/>
                  </a:lnTo>
                  <a:lnTo>
                    <a:pt x="8851" y="113042"/>
                  </a:lnTo>
                  <a:lnTo>
                    <a:pt x="7874" y="112649"/>
                  </a:lnTo>
                  <a:lnTo>
                    <a:pt x="7454" y="112522"/>
                  </a:lnTo>
                  <a:lnTo>
                    <a:pt x="3492" y="111798"/>
                  </a:lnTo>
                  <a:lnTo>
                    <a:pt x="787" y="115227"/>
                  </a:lnTo>
                  <a:lnTo>
                    <a:pt x="3086" y="114249"/>
                  </a:lnTo>
                  <a:lnTo>
                    <a:pt x="5854" y="115849"/>
                  </a:lnTo>
                  <a:lnTo>
                    <a:pt x="6159" y="116052"/>
                  </a:lnTo>
                  <a:lnTo>
                    <a:pt x="7658" y="117360"/>
                  </a:lnTo>
                  <a:lnTo>
                    <a:pt x="9563" y="117360"/>
                  </a:lnTo>
                  <a:lnTo>
                    <a:pt x="10502" y="116433"/>
                  </a:lnTo>
                  <a:lnTo>
                    <a:pt x="10502" y="114668"/>
                  </a:lnTo>
                  <a:close/>
                </a:path>
                <a:path w="249555" h="185420">
                  <a:moveTo>
                    <a:pt x="13436" y="158445"/>
                  </a:moveTo>
                  <a:lnTo>
                    <a:pt x="12674" y="156845"/>
                  </a:lnTo>
                  <a:lnTo>
                    <a:pt x="12192" y="156464"/>
                  </a:lnTo>
                  <a:lnTo>
                    <a:pt x="11633" y="156311"/>
                  </a:lnTo>
                  <a:lnTo>
                    <a:pt x="10985" y="156083"/>
                  </a:lnTo>
                  <a:lnTo>
                    <a:pt x="10172" y="156057"/>
                  </a:lnTo>
                  <a:lnTo>
                    <a:pt x="8864" y="156248"/>
                  </a:lnTo>
                  <a:lnTo>
                    <a:pt x="5105" y="157264"/>
                  </a:lnTo>
                  <a:lnTo>
                    <a:pt x="4140" y="161518"/>
                  </a:lnTo>
                  <a:lnTo>
                    <a:pt x="5943" y="159499"/>
                  </a:lnTo>
                  <a:lnTo>
                    <a:pt x="9207" y="159943"/>
                  </a:lnTo>
                  <a:lnTo>
                    <a:pt x="9728" y="160058"/>
                  </a:lnTo>
                  <a:lnTo>
                    <a:pt x="11264" y="160489"/>
                  </a:lnTo>
                  <a:lnTo>
                    <a:pt x="12992" y="159677"/>
                  </a:lnTo>
                  <a:lnTo>
                    <a:pt x="13055" y="159499"/>
                  </a:lnTo>
                  <a:lnTo>
                    <a:pt x="13436" y="158445"/>
                  </a:lnTo>
                  <a:close/>
                </a:path>
                <a:path w="249555" h="185420">
                  <a:moveTo>
                    <a:pt x="18491" y="169227"/>
                  </a:moveTo>
                  <a:lnTo>
                    <a:pt x="18173" y="168109"/>
                  </a:lnTo>
                  <a:lnTo>
                    <a:pt x="16802" y="167373"/>
                  </a:lnTo>
                  <a:lnTo>
                    <a:pt x="16256" y="167347"/>
                  </a:lnTo>
                  <a:lnTo>
                    <a:pt x="15773" y="167525"/>
                  </a:lnTo>
                  <a:lnTo>
                    <a:pt x="15265" y="167678"/>
                  </a:lnTo>
                  <a:lnTo>
                    <a:pt x="14732" y="168021"/>
                  </a:lnTo>
                  <a:lnTo>
                    <a:pt x="13817" y="168871"/>
                  </a:lnTo>
                  <a:lnTo>
                    <a:pt x="11620" y="171589"/>
                  </a:lnTo>
                  <a:lnTo>
                    <a:pt x="13144" y="175120"/>
                  </a:lnTo>
                  <a:lnTo>
                    <a:pt x="13373" y="172694"/>
                  </a:lnTo>
                  <a:lnTo>
                    <a:pt x="16167" y="171259"/>
                  </a:lnTo>
                  <a:lnTo>
                    <a:pt x="17691" y="170700"/>
                  </a:lnTo>
                  <a:lnTo>
                    <a:pt x="18491" y="169227"/>
                  </a:lnTo>
                  <a:close/>
                </a:path>
                <a:path w="249555" h="185420">
                  <a:moveTo>
                    <a:pt x="20548" y="148183"/>
                  </a:moveTo>
                  <a:lnTo>
                    <a:pt x="13538" y="145313"/>
                  </a:lnTo>
                  <a:lnTo>
                    <a:pt x="10833" y="148742"/>
                  </a:lnTo>
                  <a:lnTo>
                    <a:pt x="13411" y="147650"/>
                  </a:lnTo>
                  <a:lnTo>
                    <a:pt x="16344" y="149682"/>
                  </a:lnTo>
                  <a:lnTo>
                    <a:pt x="17703" y="150876"/>
                  </a:lnTo>
                  <a:lnTo>
                    <a:pt x="19608" y="150876"/>
                  </a:lnTo>
                  <a:lnTo>
                    <a:pt x="20548" y="149948"/>
                  </a:lnTo>
                  <a:lnTo>
                    <a:pt x="20548" y="148183"/>
                  </a:lnTo>
                  <a:close/>
                </a:path>
                <a:path w="249555" h="185420">
                  <a:moveTo>
                    <a:pt x="25450" y="111429"/>
                  </a:moveTo>
                  <a:lnTo>
                    <a:pt x="20243" y="106616"/>
                  </a:lnTo>
                  <a:lnTo>
                    <a:pt x="16764" y="108737"/>
                  </a:lnTo>
                  <a:lnTo>
                    <a:pt x="19240" y="108635"/>
                  </a:lnTo>
                  <a:lnTo>
                    <a:pt x="20929" y="110883"/>
                  </a:lnTo>
                  <a:lnTo>
                    <a:pt x="21094" y="111074"/>
                  </a:lnTo>
                  <a:lnTo>
                    <a:pt x="21247" y="111290"/>
                  </a:lnTo>
                  <a:lnTo>
                    <a:pt x="21755" y="112268"/>
                  </a:lnTo>
                  <a:lnTo>
                    <a:pt x="22085" y="112852"/>
                  </a:lnTo>
                  <a:lnTo>
                    <a:pt x="23749" y="113487"/>
                  </a:lnTo>
                  <a:lnTo>
                    <a:pt x="24866" y="112979"/>
                  </a:lnTo>
                  <a:lnTo>
                    <a:pt x="25450" y="111429"/>
                  </a:lnTo>
                  <a:close/>
                </a:path>
                <a:path w="249555" h="185420">
                  <a:moveTo>
                    <a:pt x="240588" y="162280"/>
                  </a:moveTo>
                  <a:lnTo>
                    <a:pt x="239776" y="160972"/>
                  </a:lnTo>
                  <a:lnTo>
                    <a:pt x="239318" y="160693"/>
                  </a:lnTo>
                  <a:lnTo>
                    <a:pt x="238328" y="160489"/>
                  </a:lnTo>
                  <a:lnTo>
                    <a:pt x="237744" y="160528"/>
                  </a:lnTo>
                  <a:lnTo>
                    <a:pt x="236842" y="160705"/>
                  </a:lnTo>
                  <a:lnTo>
                    <a:pt x="236524" y="160794"/>
                  </a:lnTo>
                  <a:lnTo>
                    <a:pt x="233286" y="162052"/>
                  </a:lnTo>
                  <a:lnTo>
                    <a:pt x="232854" y="165823"/>
                  </a:lnTo>
                  <a:lnTo>
                    <a:pt x="234365" y="163703"/>
                  </a:lnTo>
                  <a:lnTo>
                    <a:pt x="237540" y="164033"/>
                  </a:lnTo>
                  <a:lnTo>
                    <a:pt x="238277" y="164172"/>
                  </a:lnTo>
                  <a:lnTo>
                    <a:pt x="238912" y="164261"/>
                  </a:lnTo>
                  <a:lnTo>
                    <a:pt x="239826" y="163703"/>
                  </a:lnTo>
                  <a:lnTo>
                    <a:pt x="240322" y="163398"/>
                  </a:lnTo>
                  <a:lnTo>
                    <a:pt x="240588" y="162280"/>
                  </a:lnTo>
                  <a:close/>
                </a:path>
                <a:path w="249555" h="185420">
                  <a:moveTo>
                    <a:pt x="241134" y="171691"/>
                  </a:moveTo>
                  <a:lnTo>
                    <a:pt x="240804" y="170611"/>
                  </a:lnTo>
                  <a:lnTo>
                    <a:pt x="239445" y="169887"/>
                  </a:lnTo>
                  <a:lnTo>
                    <a:pt x="238912" y="169875"/>
                  </a:lnTo>
                  <a:lnTo>
                    <a:pt x="238074" y="170180"/>
                  </a:lnTo>
                  <a:lnTo>
                    <a:pt x="237718" y="170383"/>
                  </a:lnTo>
                  <a:lnTo>
                    <a:pt x="236982" y="170929"/>
                  </a:lnTo>
                  <a:lnTo>
                    <a:pt x="236626" y="171284"/>
                  </a:lnTo>
                  <a:lnTo>
                    <a:pt x="234403" y="174129"/>
                  </a:lnTo>
                  <a:lnTo>
                    <a:pt x="235953" y="177584"/>
                  </a:lnTo>
                  <a:lnTo>
                    <a:pt x="236169" y="175006"/>
                  </a:lnTo>
                  <a:lnTo>
                    <a:pt x="239064" y="173659"/>
                  </a:lnTo>
                  <a:lnTo>
                    <a:pt x="240372" y="173164"/>
                  </a:lnTo>
                  <a:lnTo>
                    <a:pt x="241134" y="171691"/>
                  </a:lnTo>
                  <a:close/>
                </a:path>
                <a:path w="249555" h="185420">
                  <a:moveTo>
                    <a:pt x="249478" y="178892"/>
                  </a:moveTo>
                  <a:lnTo>
                    <a:pt x="249250" y="177241"/>
                  </a:lnTo>
                  <a:lnTo>
                    <a:pt x="248348" y="176555"/>
                  </a:lnTo>
                  <a:lnTo>
                    <a:pt x="246824" y="176758"/>
                  </a:lnTo>
                  <a:lnTo>
                    <a:pt x="246380" y="177063"/>
                  </a:lnTo>
                  <a:lnTo>
                    <a:pt x="246100" y="177482"/>
                  </a:lnTo>
                  <a:lnTo>
                    <a:pt x="245770" y="177927"/>
                  </a:lnTo>
                  <a:lnTo>
                    <a:pt x="245554" y="178536"/>
                  </a:lnTo>
                  <a:lnTo>
                    <a:pt x="245376" y="179425"/>
                  </a:lnTo>
                  <a:lnTo>
                    <a:pt x="245325" y="179984"/>
                  </a:lnTo>
                  <a:lnTo>
                    <a:pt x="245186" y="183134"/>
                  </a:lnTo>
                  <a:lnTo>
                    <a:pt x="247307" y="184391"/>
                  </a:lnTo>
                  <a:lnTo>
                    <a:pt x="248462" y="185051"/>
                  </a:lnTo>
                  <a:lnTo>
                    <a:pt x="247142" y="182841"/>
                  </a:lnTo>
                  <a:lnTo>
                    <a:pt x="248754" y="179984"/>
                  </a:lnTo>
                  <a:lnTo>
                    <a:pt x="249478" y="178892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93">
              <a:extLst>
                <a:ext uri="{FF2B5EF4-FFF2-40B4-BE49-F238E27FC236}">
                  <a16:creationId xmlns:a16="http://schemas.microsoft.com/office/drawing/2014/main" id="{8E47759B-4196-4DC3-8E83-AE747344DD64}"/>
                </a:ext>
              </a:extLst>
            </p:cNvPr>
            <p:cNvSpPr/>
            <p:nvPr/>
          </p:nvSpPr>
          <p:spPr>
            <a:xfrm>
              <a:off x="727693" y="9724952"/>
              <a:ext cx="81915" cy="36195"/>
            </a:xfrm>
            <a:custGeom>
              <a:avLst/>
              <a:gdLst/>
              <a:ahLst/>
              <a:cxnLst/>
              <a:rect l="l" t="t" r="r" b="b"/>
              <a:pathLst>
                <a:path w="81915" h="36195">
                  <a:moveTo>
                    <a:pt x="20103" y="29375"/>
                  </a:moveTo>
                  <a:lnTo>
                    <a:pt x="10426" y="29375"/>
                  </a:lnTo>
                  <a:lnTo>
                    <a:pt x="11366" y="30022"/>
                  </a:lnTo>
                  <a:lnTo>
                    <a:pt x="11658" y="31661"/>
                  </a:lnTo>
                  <a:lnTo>
                    <a:pt x="10934" y="32854"/>
                  </a:lnTo>
                  <a:lnTo>
                    <a:pt x="10645" y="33401"/>
                  </a:lnTo>
                  <a:lnTo>
                    <a:pt x="10502" y="33756"/>
                  </a:lnTo>
                  <a:lnTo>
                    <a:pt x="10401" y="34175"/>
                  </a:lnTo>
                  <a:lnTo>
                    <a:pt x="14998" y="36195"/>
                  </a:lnTo>
                  <a:lnTo>
                    <a:pt x="19754" y="30746"/>
                  </a:lnTo>
                  <a:lnTo>
                    <a:pt x="19866" y="30403"/>
                  </a:lnTo>
                  <a:lnTo>
                    <a:pt x="20103" y="29375"/>
                  </a:lnTo>
                  <a:close/>
                </a:path>
                <a:path w="81915" h="36195">
                  <a:moveTo>
                    <a:pt x="54998" y="27444"/>
                  </a:moveTo>
                  <a:lnTo>
                    <a:pt x="38417" y="27444"/>
                  </a:lnTo>
                  <a:lnTo>
                    <a:pt x="36758" y="34175"/>
                  </a:lnTo>
                  <a:lnTo>
                    <a:pt x="36688" y="34632"/>
                  </a:lnTo>
                  <a:lnTo>
                    <a:pt x="38811" y="36106"/>
                  </a:lnTo>
                  <a:lnTo>
                    <a:pt x="39268" y="30187"/>
                  </a:lnTo>
                  <a:lnTo>
                    <a:pt x="51104" y="29502"/>
                  </a:lnTo>
                  <a:lnTo>
                    <a:pt x="54847" y="29502"/>
                  </a:lnTo>
                  <a:lnTo>
                    <a:pt x="54998" y="27444"/>
                  </a:lnTo>
                  <a:close/>
                </a:path>
                <a:path w="81915" h="36195">
                  <a:moveTo>
                    <a:pt x="37949" y="28092"/>
                  </a:moveTo>
                  <a:lnTo>
                    <a:pt x="26187" y="28092"/>
                  </a:lnTo>
                  <a:lnTo>
                    <a:pt x="26093" y="29375"/>
                  </a:lnTo>
                  <a:lnTo>
                    <a:pt x="25971" y="34632"/>
                  </a:lnTo>
                  <a:lnTo>
                    <a:pt x="28486" y="35280"/>
                  </a:lnTo>
                  <a:lnTo>
                    <a:pt x="28105" y="30746"/>
                  </a:lnTo>
                  <a:lnTo>
                    <a:pt x="31610" y="30022"/>
                  </a:lnTo>
                  <a:lnTo>
                    <a:pt x="36553" y="30022"/>
                  </a:lnTo>
                  <a:lnTo>
                    <a:pt x="37949" y="28092"/>
                  </a:lnTo>
                  <a:close/>
                </a:path>
                <a:path w="81915" h="36195">
                  <a:moveTo>
                    <a:pt x="54847" y="29502"/>
                  </a:moveTo>
                  <a:lnTo>
                    <a:pt x="51104" y="29502"/>
                  </a:lnTo>
                  <a:lnTo>
                    <a:pt x="51071" y="30695"/>
                  </a:lnTo>
                  <a:lnTo>
                    <a:pt x="51422" y="33401"/>
                  </a:lnTo>
                  <a:lnTo>
                    <a:pt x="54444" y="34963"/>
                  </a:lnTo>
                  <a:lnTo>
                    <a:pt x="54847" y="29502"/>
                  </a:lnTo>
                  <a:close/>
                </a:path>
                <a:path w="81915" h="36195">
                  <a:moveTo>
                    <a:pt x="36553" y="30022"/>
                  </a:moveTo>
                  <a:lnTo>
                    <a:pt x="31610" y="30022"/>
                  </a:lnTo>
                  <a:lnTo>
                    <a:pt x="33045" y="34874"/>
                  </a:lnTo>
                  <a:lnTo>
                    <a:pt x="36553" y="30022"/>
                  </a:lnTo>
                  <a:close/>
                </a:path>
                <a:path w="81915" h="36195">
                  <a:moveTo>
                    <a:pt x="26175" y="28105"/>
                  </a:moveTo>
                  <a:lnTo>
                    <a:pt x="20396" y="28105"/>
                  </a:lnTo>
                  <a:lnTo>
                    <a:pt x="20828" y="31419"/>
                  </a:lnTo>
                  <a:lnTo>
                    <a:pt x="22885" y="32842"/>
                  </a:lnTo>
                  <a:lnTo>
                    <a:pt x="23139" y="31419"/>
                  </a:lnTo>
                  <a:lnTo>
                    <a:pt x="26175" y="28105"/>
                  </a:lnTo>
                  <a:close/>
                </a:path>
                <a:path w="81915" h="36195">
                  <a:moveTo>
                    <a:pt x="55224" y="24384"/>
                  </a:moveTo>
                  <a:lnTo>
                    <a:pt x="10629" y="24384"/>
                  </a:lnTo>
                  <a:lnTo>
                    <a:pt x="6007" y="26568"/>
                  </a:lnTo>
                  <a:lnTo>
                    <a:pt x="7810" y="31292"/>
                  </a:lnTo>
                  <a:lnTo>
                    <a:pt x="8051" y="30657"/>
                  </a:lnTo>
                  <a:lnTo>
                    <a:pt x="8483" y="29972"/>
                  </a:lnTo>
                  <a:lnTo>
                    <a:pt x="8915" y="29641"/>
                  </a:lnTo>
                  <a:lnTo>
                    <a:pt x="10426" y="29375"/>
                  </a:lnTo>
                  <a:lnTo>
                    <a:pt x="20103" y="29375"/>
                  </a:lnTo>
                  <a:lnTo>
                    <a:pt x="20396" y="28105"/>
                  </a:lnTo>
                  <a:lnTo>
                    <a:pt x="26187" y="28092"/>
                  </a:lnTo>
                  <a:lnTo>
                    <a:pt x="37949" y="28092"/>
                  </a:lnTo>
                  <a:lnTo>
                    <a:pt x="38417" y="27444"/>
                  </a:lnTo>
                  <a:lnTo>
                    <a:pt x="54998" y="27444"/>
                  </a:lnTo>
                  <a:lnTo>
                    <a:pt x="55224" y="24384"/>
                  </a:lnTo>
                  <a:close/>
                </a:path>
                <a:path w="81915" h="36195">
                  <a:moveTo>
                    <a:pt x="368" y="22326"/>
                  </a:moveTo>
                  <a:lnTo>
                    <a:pt x="0" y="22339"/>
                  </a:lnTo>
                  <a:lnTo>
                    <a:pt x="520" y="25158"/>
                  </a:lnTo>
                  <a:lnTo>
                    <a:pt x="3911" y="27203"/>
                  </a:lnTo>
                  <a:lnTo>
                    <a:pt x="10629" y="24384"/>
                  </a:lnTo>
                  <a:lnTo>
                    <a:pt x="55224" y="24384"/>
                  </a:lnTo>
                  <a:lnTo>
                    <a:pt x="55283" y="23583"/>
                  </a:lnTo>
                  <a:lnTo>
                    <a:pt x="71462" y="23456"/>
                  </a:lnTo>
                  <a:lnTo>
                    <a:pt x="75959" y="22733"/>
                  </a:lnTo>
                  <a:lnTo>
                    <a:pt x="2527" y="22733"/>
                  </a:lnTo>
                  <a:lnTo>
                    <a:pt x="749" y="22352"/>
                  </a:lnTo>
                  <a:lnTo>
                    <a:pt x="368" y="22326"/>
                  </a:lnTo>
                  <a:close/>
                </a:path>
                <a:path w="81915" h="36195">
                  <a:moveTo>
                    <a:pt x="80722" y="18859"/>
                  </a:moveTo>
                  <a:lnTo>
                    <a:pt x="1841" y="18859"/>
                  </a:lnTo>
                  <a:lnTo>
                    <a:pt x="2616" y="19075"/>
                  </a:lnTo>
                  <a:lnTo>
                    <a:pt x="3111" y="19189"/>
                  </a:lnTo>
                  <a:lnTo>
                    <a:pt x="3556" y="19494"/>
                  </a:lnTo>
                  <a:lnTo>
                    <a:pt x="4305" y="20828"/>
                  </a:lnTo>
                  <a:lnTo>
                    <a:pt x="3987" y="21932"/>
                  </a:lnTo>
                  <a:lnTo>
                    <a:pt x="2527" y="22733"/>
                  </a:lnTo>
                  <a:lnTo>
                    <a:pt x="75959" y="22733"/>
                  </a:lnTo>
                  <a:lnTo>
                    <a:pt x="81876" y="21780"/>
                  </a:lnTo>
                  <a:lnTo>
                    <a:pt x="80722" y="18859"/>
                  </a:lnTo>
                  <a:close/>
                </a:path>
                <a:path w="81915" h="36195">
                  <a:moveTo>
                    <a:pt x="8280" y="9931"/>
                  </a:moveTo>
                  <a:lnTo>
                    <a:pt x="8077" y="10121"/>
                  </a:lnTo>
                  <a:lnTo>
                    <a:pt x="7124" y="11226"/>
                  </a:lnTo>
                  <a:lnTo>
                    <a:pt x="6705" y="12814"/>
                  </a:lnTo>
                  <a:lnTo>
                    <a:pt x="7556" y="14668"/>
                  </a:lnTo>
                  <a:lnTo>
                    <a:pt x="2184" y="15405"/>
                  </a:lnTo>
                  <a:lnTo>
                    <a:pt x="444" y="17068"/>
                  </a:lnTo>
                  <a:lnTo>
                    <a:pt x="0" y="19253"/>
                  </a:lnTo>
                  <a:lnTo>
                    <a:pt x="825" y="18986"/>
                  </a:lnTo>
                  <a:lnTo>
                    <a:pt x="1841" y="18859"/>
                  </a:lnTo>
                  <a:lnTo>
                    <a:pt x="80722" y="18859"/>
                  </a:lnTo>
                  <a:lnTo>
                    <a:pt x="79577" y="15963"/>
                  </a:lnTo>
                  <a:lnTo>
                    <a:pt x="38354" y="15963"/>
                  </a:lnTo>
                  <a:lnTo>
                    <a:pt x="35471" y="15138"/>
                  </a:lnTo>
                  <a:lnTo>
                    <a:pt x="27368" y="14478"/>
                  </a:lnTo>
                  <a:lnTo>
                    <a:pt x="25438" y="14439"/>
                  </a:lnTo>
                  <a:lnTo>
                    <a:pt x="23617" y="11645"/>
                  </a:lnTo>
                  <a:lnTo>
                    <a:pt x="11607" y="11645"/>
                  </a:lnTo>
                  <a:lnTo>
                    <a:pt x="9956" y="11506"/>
                  </a:lnTo>
                  <a:lnTo>
                    <a:pt x="9499" y="11061"/>
                  </a:lnTo>
                  <a:lnTo>
                    <a:pt x="8978" y="10502"/>
                  </a:lnTo>
                  <a:lnTo>
                    <a:pt x="8750" y="10287"/>
                  </a:lnTo>
                  <a:lnTo>
                    <a:pt x="8280" y="9931"/>
                  </a:lnTo>
                  <a:close/>
                </a:path>
                <a:path w="81915" h="36195">
                  <a:moveTo>
                    <a:pt x="29108" y="0"/>
                  </a:moveTo>
                  <a:lnTo>
                    <a:pt x="25702" y="5678"/>
                  </a:lnTo>
                  <a:lnTo>
                    <a:pt x="25530" y="9234"/>
                  </a:lnTo>
                  <a:lnTo>
                    <a:pt x="29458" y="12164"/>
                  </a:lnTo>
                  <a:lnTo>
                    <a:pt x="38354" y="15963"/>
                  </a:lnTo>
                  <a:lnTo>
                    <a:pt x="79577" y="15963"/>
                  </a:lnTo>
                  <a:lnTo>
                    <a:pt x="79095" y="14744"/>
                  </a:lnTo>
                  <a:lnTo>
                    <a:pt x="55431" y="11963"/>
                  </a:lnTo>
                  <a:lnTo>
                    <a:pt x="40009" y="6948"/>
                  </a:lnTo>
                  <a:lnTo>
                    <a:pt x="31634" y="2144"/>
                  </a:lnTo>
                  <a:lnTo>
                    <a:pt x="29108" y="0"/>
                  </a:lnTo>
                  <a:close/>
                </a:path>
                <a:path w="81915" h="36195">
                  <a:moveTo>
                    <a:pt x="13169" y="8077"/>
                  </a:moveTo>
                  <a:lnTo>
                    <a:pt x="11798" y="8280"/>
                  </a:lnTo>
                  <a:lnTo>
                    <a:pt x="12395" y="8864"/>
                  </a:lnTo>
                  <a:lnTo>
                    <a:pt x="12546" y="9234"/>
                  </a:lnTo>
                  <a:lnTo>
                    <a:pt x="12594" y="9410"/>
                  </a:lnTo>
                  <a:lnTo>
                    <a:pt x="12471" y="10896"/>
                  </a:lnTo>
                  <a:lnTo>
                    <a:pt x="11607" y="11645"/>
                  </a:lnTo>
                  <a:lnTo>
                    <a:pt x="23617" y="11645"/>
                  </a:lnTo>
                  <a:lnTo>
                    <a:pt x="22161" y="9410"/>
                  </a:lnTo>
                  <a:lnTo>
                    <a:pt x="16319" y="8420"/>
                  </a:lnTo>
                  <a:lnTo>
                    <a:pt x="14719" y="8166"/>
                  </a:lnTo>
                  <a:lnTo>
                    <a:pt x="13169" y="8077"/>
                  </a:lnTo>
                  <a:close/>
                </a:path>
              </a:pathLst>
            </a:custGeom>
            <a:solidFill>
              <a:srgbClr val="182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94">
              <a:extLst>
                <a:ext uri="{FF2B5EF4-FFF2-40B4-BE49-F238E27FC236}">
                  <a16:creationId xmlns:a16="http://schemas.microsoft.com/office/drawing/2014/main" id="{83701CAD-9C57-410F-8CC0-67B016000651}"/>
                </a:ext>
              </a:extLst>
            </p:cNvPr>
            <p:cNvSpPr/>
            <p:nvPr/>
          </p:nvSpPr>
          <p:spPr>
            <a:xfrm>
              <a:off x="724103" y="9731362"/>
              <a:ext cx="16510" cy="31750"/>
            </a:xfrm>
            <a:custGeom>
              <a:avLst/>
              <a:gdLst/>
              <a:ahLst/>
              <a:cxnLst/>
              <a:rect l="l" t="t" r="r" b="b"/>
              <a:pathLst>
                <a:path w="16509" h="31750">
                  <a:moveTo>
                    <a:pt x="7886" y="14427"/>
                  </a:moveTo>
                  <a:lnTo>
                    <a:pt x="7150" y="13081"/>
                  </a:lnTo>
                  <a:lnTo>
                    <a:pt x="6705" y="12776"/>
                  </a:lnTo>
                  <a:lnTo>
                    <a:pt x="6210" y="12674"/>
                  </a:lnTo>
                  <a:lnTo>
                    <a:pt x="5435" y="12446"/>
                  </a:lnTo>
                  <a:lnTo>
                    <a:pt x="4419" y="12573"/>
                  </a:lnTo>
                  <a:lnTo>
                    <a:pt x="609" y="13855"/>
                  </a:lnTo>
                  <a:lnTo>
                    <a:pt x="0" y="17602"/>
                  </a:lnTo>
                  <a:lnTo>
                    <a:pt x="1257" y="15976"/>
                  </a:lnTo>
                  <a:lnTo>
                    <a:pt x="3949" y="15913"/>
                  </a:lnTo>
                  <a:lnTo>
                    <a:pt x="4343" y="15951"/>
                  </a:lnTo>
                  <a:lnTo>
                    <a:pt x="4762" y="16027"/>
                  </a:lnTo>
                  <a:lnTo>
                    <a:pt x="6121" y="16332"/>
                  </a:lnTo>
                  <a:lnTo>
                    <a:pt x="6858" y="15913"/>
                  </a:lnTo>
                  <a:lnTo>
                    <a:pt x="7569" y="15519"/>
                  </a:lnTo>
                  <a:lnTo>
                    <a:pt x="7886" y="14427"/>
                  </a:lnTo>
                  <a:close/>
                </a:path>
                <a:path w="16509" h="31750">
                  <a:moveTo>
                    <a:pt x="15138" y="25412"/>
                  </a:moveTo>
                  <a:lnTo>
                    <a:pt x="15062" y="24244"/>
                  </a:lnTo>
                  <a:lnTo>
                    <a:pt x="14947" y="23622"/>
                  </a:lnTo>
                  <a:lnTo>
                    <a:pt x="14008" y="22961"/>
                  </a:lnTo>
                  <a:lnTo>
                    <a:pt x="12496" y="23241"/>
                  </a:lnTo>
                  <a:lnTo>
                    <a:pt x="12065" y="23571"/>
                  </a:lnTo>
                  <a:lnTo>
                    <a:pt x="11633" y="24244"/>
                  </a:lnTo>
                  <a:lnTo>
                    <a:pt x="11226" y="25412"/>
                  </a:lnTo>
                  <a:lnTo>
                    <a:pt x="11125" y="29679"/>
                  </a:lnTo>
                  <a:lnTo>
                    <a:pt x="14478" y="31457"/>
                  </a:lnTo>
                  <a:lnTo>
                    <a:pt x="13449" y="29870"/>
                  </a:lnTo>
                  <a:lnTo>
                    <a:pt x="14097" y="27343"/>
                  </a:lnTo>
                  <a:lnTo>
                    <a:pt x="14262" y="26898"/>
                  </a:lnTo>
                  <a:lnTo>
                    <a:pt x="15138" y="25412"/>
                  </a:lnTo>
                  <a:close/>
                </a:path>
                <a:path w="16509" h="31750">
                  <a:moveTo>
                    <a:pt x="16103" y="2794"/>
                  </a:moveTo>
                  <a:lnTo>
                    <a:pt x="10299" y="0"/>
                  </a:lnTo>
                  <a:lnTo>
                    <a:pt x="7734" y="2794"/>
                  </a:lnTo>
                  <a:lnTo>
                    <a:pt x="9817" y="2095"/>
                  </a:lnTo>
                  <a:lnTo>
                    <a:pt x="12103" y="3683"/>
                  </a:lnTo>
                  <a:lnTo>
                    <a:pt x="12573" y="4102"/>
                  </a:lnTo>
                  <a:lnTo>
                    <a:pt x="13538" y="5105"/>
                  </a:lnTo>
                  <a:lnTo>
                    <a:pt x="15189" y="5232"/>
                  </a:lnTo>
                  <a:lnTo>
                    <a:pt x="16065" y="4495"/>
                  </a:lnTo>
                  <a:lnTo>
                    <a:pt x="16103" y="2794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95">
              <a:extLst>
                <a:ext uri="{FF2B5EF4-FFF2-40B4-BE49-F238E27FC236}">
                  <a16:creationId xmlns:a16="http://schemas.microsoft.com/office/drawing/2014/main" id="{1675AC88-EA93-4C26-B887-451F4E68E3B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3808" y="9660370"/>
              <a:ext cx="64084" cy="84670"/>
            </a:xfrm>
            <a:prstGeom prst="rect">
              <a:avLst/>
            </a:prstGeom>
          </p:spPr>
        </p:pic>
        <p:sp>
          <p:nvSpPr>
            <p:cNvPr id="106" name="object 96">
              <a:extLst>
                <a:ext uri="{FF2B5EF4-FFF2-40B4-BE49-F238E27FC236}">
                  <a16:creationId xmlns:a16="http://schemas.microsoft.com/office/drawing/2014/main" id="{7D5D4592-EC57-4A29-8731-8870C2F8C70C}"/>
                </a:ext>
              </a:extLst>
            </p:cNvPr>
            <p:cNvSpPr/>
            <p:nvPr/>
          </p:nvSpPr>
          <p:spPr>
            <a:xfrm>
              <a:off x="577634" y="9687611"/>
              <a:ext cx="26034" cy="71755"/>
            </a:xfrm>
            <a:custGeom>
              <a:avLst/>
              <a:gdLst/>
              <a:ahLst/>
              <a:cxnLst/>
              <a:rect l="l" t="t" r="r" b="b"/>
              <a:pathLst>
                <a:path w="26034" h="71754">
                  <a:moveTo>
                    <a:pt x="7581" y="27101"/>
                  </a:moveTo>
                  <a:lnTo>
                    <a:pt x="7454" y="25831"/>
                  </a:lnTo>
                  <a:lnTo>
                    <a:pt x="6286" y="24790"/>
                  </a:lnTo>
                  <a:lnTo>
                    <a:pt x="5727" y="24650"/>
                  </a:lnTo>
                  <a:lnTo>
                    <a:pt x="4432" y="24790"/>
                  </a:lnTo>
                  <a:lnTo>
                    <a:pt x="3670" y="25120"/>
                  </a:lnTo>
                  <a:lnTo>
                    <a:pt x="2540" y="25882"/>
                  </a:lnTo>
                  <a:lnTo>
                    <a:pt x="0" y="27901"/>
                  </a:lnTo>
                  <a:lnTo>
                    <a:pt x="101" y="28663"/>
                  </a:lnTo>
                  <a:lnTo>
                    <a:pt x="711" y="31915"/>
                  </a:lnTo>
                  <a:lnTo>
                    <a:pt x="1485" y="29603"/>
                  </a:lnTo>
                  <a:lnTo>
                    <a:pt x="4648" y="28663"/>
                  </a:lnTo>
                  <a:lnTo>
                    <a:pt x="6413" y="28435"/>
                  </a:lnTo>
                  <a:lnTo>
                    <a:pt x="7581" y="27101"/>
                  </a:lnTo>
                  <a:close/>
                </a:path>
                <a:path w="26034" h="71754">
                  <a:moveTo>
                    <a:pt x="11582" y="53060"/>
                  </a:moveTo>
                  <a:lnTo>
                    <a:pt x="10972" y="51409"/>
                  </a:lnTo>
                  <a:lnTo>
                    <a:pt x="10528" y="50977"/>
                  </a:lnTo>
                  <a:lnTo>
                    <a:pt x="9982" y="50761"/>
                  </a:lnTo>
                  <a:lnTo>
                    <a:pt x="9271" y="50444"/>
                  </a:lnTo>
                  <a:lnTo>
                    <a:pt x="8305" y="50368"/>
                  </a:lnTo>
                  <a:lnTo>
                    <a:pt x="6985" y="50495"/>
                  </a:lnTo>
                  <a:lnTo>
                    <a:pt x="3403" y="51104"/>
                  </a:lnTo>
                  <a:lnTo>
                    <a:pt x="2044" y="55257"/>
                  </a:lnTo>
                  <a:lnTo>
                    <a:pt x="3886" y="53543"/>
                  </a:lnTo>
                  <a:lnTo>
                    <a:pt x="7023" y="54114"/>
                  </a:lnTo>
                  <a:lnTo>
                    <a:pt x="7378" y="54203"/>
                  </a:lnTo>
                  <a:lnTo>
                    <a:pt x="9232" y="54902"/>
                  </a:lnTo>
                  <a:lnTo>
                    <a:pt x="11023" y="54254"/>
                  </a:lnTo>
                  <a:lnTo>
                    <a:pt x="11353" y="53543"/>
                  </a:lnTo>
                  <a:lnTo>
                    <a:pt x="11582" y="53060"/>
                  </a:lnTo>
                  <a:close/>
                </a:path>
                <a:path w="26034" h="71754">
                  <a:moveTo>
                    <a:pt x="19304" y="65519"/>
                  </a:moveTo>
                  <a:lnTo>
                    <a:pt x="19138" y="64211"/>
                  </a:lnTo>
                  <a:lnTo>
                    <a:pt x="17729" y="63131"/>
                  </a:lnTo>
                  <a:lnTo>
                    <a:pt x="17119" y="63017"/>
                  </a:lnTo>
                  <a:lnTo>
                    <a:pt x="16560" y="63131"/>
                  </a:lnTo>
                  <a:lnTo>
                    <a:pt x="15875" y="63233"/>
                  </a:lnTo>
                  <a:lnTo>
                    <a:pt x="15163" y="63576"/>
                  </a:lnTo>
                  <a:lnTo>
                    <a:pt x="14084" y="64350"/>
                  </a:lnTo>
                  <a:lnTo>
                    <a:pt x="11201" y="66979"/>
                  </a:lnTo>
                  <a:lnTo>
                    <a:pt x="12293" y="71208"/>
                  </a:lnTo>
                  <a:lnTo>
                    <a:pt x="13068" y="68148"/>
                  </a:lnTo>
                  <a:lnTo>
                    <a:pt x="16611" y="67335"/>
                  </a:lnTo>
                  <a:lnTo>
                    <a:pt x="17487" y="67170"/>
                  </a:lnTo>
                  <a:lnTo>
                    <a:pt x="18173" y="67005"/>
                  </a:lnTo>
                  <a:lnTo>
                    <a:pt x="19304" y="65519"/>
                  </a:lnTo>
                  <a:close/>
                </a:path>
                <a:path w="26034" h="71754">
                  <a:moveTo>
                    <a:pt x="21272" y="42824"/>
                  </a:moveTo>
                  <a:lnTo>
                    <a:pt x="16903" y="37795"/>
                  </a:lnTo>
                  <a:lnTo>
                    <a:pt x="13119" y="39293"/>
                  </a:lnTo>
                  <a:lnTo>
                    <a:pt x="16052" y="39662"/>
                  </a:lnTo>
                  <a:lnTo>
                    <a:pt x="17526" y="43789"/>
                  </a:lnTo>
                  <a:lnTo>
                    <a:pt x="17767" y="44297"/>
                  </a:lnTo>
                  <a:lnTo>
                    <a:pt x="19215" y="45148"/>
                  </a:lnTo>
                  <a:lnTo>
                    <a:pt x="20408" y="44831"/>
                  </a:lnTo>
                  <a:lnTo>
                    <a:pt x="21234" y="43408"/>
                  </a:lnTo>
                  <a:lnTo>
                    <a:pt x="21272" y="42824"/>
                  </a:lnTo>
                  <a:close/>
                </a:path>
                <a:path w="26034" h="71754">
                  <a:moveTo>
                    <a:pt x="25628" y="5613"/>
                  </a:moveTo>
                  <a:lnTo>
                    <a:pt x="21297" y="0"/>
                  </a:lnTo>
                  <a:lnTo>
                    <a:pt x="17513" y="1498"/>
                  </a:lnTo>
                  <a:lnTo>
                    <a:pt x="20218" y="1841"/>
                  </a:lnTo>
                  <a:lnTo>
                    <a:pt x="21602" y="5029"/>
                  </a:lnTo>
                  <a:lnTo>
                    <a:pt x="22072" y="6451"/>
                  </a:lnTo>
                  <a:lnTo>
                    <a:pt x="23609" y="7353"/>
                  </a:lnTo>
                  <a:lnTo>
                    <a:pt x="24803" y="7035"/>
                  </a:lnTo>
                  <a:lnTo>
                    <a:pt x="25628" y="5613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97">
              <a:extLst>
                <a:ext uri="{FF2B5EF4-FFF2-40B4-BE49-F238E27FC236}">
                  <a16:creationId xmlns:a16="http://schemas.microsoft.com/office/drawing/2014/main" id="{D7997A5F-6120-4183-A73B-C789B3A5FB52}"/>
                </a:ext>
              </a:extLst>
            </p:cNvPr>
            <p:cNvSpPr/>
            <p:nvPr/>
          </p:nvSpPr>
          <p:spPr>
            <a:xfrm>
              <a:off x="580285" y="9648273"/>
              <a:ext cx="278765" cy="117475"/>
            </a:xfrm>
            <a:custGeom>
              <a:avLst/>
              <a:gdLst/>
              <a:ahLst/>
              <a:cxnLst/>
              <a:rect l="l" t="t" r="r" b="b"/>
              <a:pathLst>
                <a:path w="278765" h="117475">
                  <a:moveTo>
                    <a:pt x="110348" y="109474"/>
                  </a:moveTo>
                  <a:lnTo>
                    <a:pt x="59220" y="109474"/>
                  </a:lnTo>
                  <a:lnTo>
                    <a:pt x="64084" y="109855"/>
                  </a:lnTo>
                  <a:lnTo>
                    <a:pt x="67284" y="110236"/>
                  </a:lnTo>
                  <a:lnTo>
                    <a:pt x="62699" y="113284"/>
                  </a:lnTo>
                  <a:lnTo>
                    <a:pt x="64503" y="117221"/>
                  </a:lnTo>
                  <a:lnTo>
                    <a:pt x="67373" y="114554"/>
                  </a:lnTo>
                  <a:lnTo>
                    <a:pt x="70954" y="113411"/>
                  </a:lnTo>
                  <a:lnTo>
                    <a:pt x="100457" y="113411"/>
                  </a:lnTo>
                  <a:lnTo>
                    <a:pt x="110348" y="109474"/>
                  </a:lnTo>
                  <a:close/>
                </a:path>
                <a:path w="278765" h="117475">
                  <a:moveTo>
                    <a:pt x="250857" y="113157"/>
                  </a:moveTo>
                  <a:lnTo>
                    <a:pt x="243878" y="113157"/>
                  </a:lnTo>
                  <a:lnTo>
                    <a:pt x="244627" y="114046"/>
                  </a:lnTo>
                  <a:lnTo>
                    <a:pt x="244563" y="115570"/>
                  </a:lnTo>
                  <a:lnTo>
                    <a:pt x="243459" y="116713"/>
                  </a:lnTo>
                  <a:lnTo>
                    <a:pt x="243192" y="117094"/>
                  </a:lnTo>
                  <a:lnTo>
                    <a:pt x="244157" y="117221"/>
                  </a:lnTo>
                  <a:lnTo>
                    <a:pt x="245135" y="117221"/>
                  </a:lnTo>
                  <a:lnTo>
                    <a:pt x="248500" y="116586"/>
                  </a:lnTo>
                  <a:lnTo>
                    <a:pt x="250761" y="114046"/>
                  </a:lnTo>
                  <a:lnTo>
                    <a:pt x="250857" y="113157"/>
                  </a:lnTo>
                  <a:close/>
                </a:path>
                <a:path w="278765" h="117475">
                  <a:moveTo>
                    <a:pt x="250967" y="112141"/>
                  </a:moveTo>
                  <a:lnTo>
                    <a:pt x="240296" y="112141"/>
                  </a:lnTo>
                  <a:lnTo>
                    <a:pt x="240068" y="112522"/>
                  </a:lnTo>
                  <a:lnTo>
                    <a:pt x="239544" y="113665"/>
                  </a:lnTo>
                  <a:lnTo>
                    <a:pt x="239448" y="114173"/>
                  </a:lnTo>
                  <a:lnTo>
                    <a:pt x="240233" y="115443"/>
                  </a:lnTo>
                  <a:lnTo>
                    <a:pt x="240461" y="115697"/>
                  </a:lnTo>
                  <a:lnTo>
                    <a:pt x="240665" y="114935"/>
                  </a:lnTo>
                  <a:lnTo>
                    <a:pt x="241046" y="114173"/>
                  </a:lnTo>
                  <a:lnTo>
                    <a:pt x="241566" y="113665"/>
                  </a:lnTo>
                  <a:lnTo>
                    <a:pt x="241896" y="113284"/>
                  </a:lnTo>
                  <a:lnTo>
                    <a:pt x="242379" y="113157"/>
                  </a:lnTo>
                  <a:lnTo>
                    <a:pt x="250857" y="113157"/>
                  </a:lnTo>
                  <a:lnTo>
                    <a:pt x="250967" y="112141"/>
                  </a:lnTo>
                  <a:close/>
                </a:path>
                <a:path w="278765" h="117475">
                  <a:moveTo>
                    <a:pt x="100457" y="113411"/>
                  </a:moveTo>
                  <a:lnTo>
                    <a:pt x="70954" y="113411"/>
                  </a:lnTo>
                  <a:lnTo>
                    <a:pt x="85283" y="115189"/>
                  </a:lnTo>
                  <a:lnTo>
                    <a:pt x="98542" y="114173"/>
                  </a:lnTo>
                  <a:lnTo>
                    <a:pt x="100457" y="113411"/>
                  </a:lnTo>
                  <a:close/>
                </a:path>
                <a:path w="278765" h="117475">
                  <a:moveTo>
                    <a:pt x="251394" y="108204"/>
                  </a:moveTo>
                  <a:lnTo>
                    <a:pt x="232714" y="108204"/>
                  </a:lnTo>
                  <a:lnTo>
                    <a:pt x="233235" y="108331"/>
                  </a:lnTo>
                  <a:lnTo>
                    <a:pt x="234480" y="109093"/>
                  </a:lnTo>
                  <a:lnTo>
                    <a:pt x="234696" y="110236"/>
                  </a:lnTo>
                  <a:lnTo>
                    <a:pt x="233807" y="111633"/>
                  </a:lnTo>
                  <a:lnTo>
                    <a:pt x="232498" y="111887"/>
                  </a:lnTo>
                  <a:lnTo>
                    <a:pt x="231990" y="112141"/>
                  </a:lnTo>
                  <a:lnTo>
                    <a:pt x="232994" y="113665"/>
                  </a:lnTo>
                  <a:lnTo>
                    <a:pt x="234759" y="114681"/>
                  </a:lnTo>
                  <a:lnTo>
                    <a:pt x="239585" y="112776"/>
                  </a:lnTo>
                  <a:lnTo>
                    <a:pt x="240296" y="112141"/>
                  </a:lnTo>
                  <a:lnTo>
                    <a:pt x="250967" y="112141"/>
                  </a:lnTo>
                  <a:lnTo>
                    <a:pt x="251394" y="108204"/>
                  </a:lnTo>
                  <a:close/>
                </a:path>
                <a:path w="278765" h="117475">
                  <a:moveTo>
                    <a:pt x="111306" y="109093"/>
                  </a:moveTo>
                  <a:lnTo>
                    <a:pt x="55702" y="109093"/>
                  </a:lnTo>
                  <a:lnTo>
                    <a:pt x="55372" y="111887"/>
                  </a:lnTo>
                  <a:lnTo>
                    <a:pt x="56997" y="113411"/>
                  </a:lnTo>
                  <a:lnTo>
                    <a:pt x="59220" y="109474"/>
                  </a:lnTo>
                  <a:lnTo>
                    <a:pt x="110348" y="109474"/>
                  </a:lnTo>
                  <a:lnTo>
                    <a:pt x="111306" y="109093"/>
                  </a:lnTo>
                  <a:close/>
                </a:path>
                <a:path w="278765" h="117475">
                  <a:moveTo>
                    <a:pt x="117443" y="106172"/>
                  </a:moveTo>
                  <a:lnTo>
                    <a:pt x="45961" y="106172"/>
                  </a:lnTo>
                  <a:lnTo>
                    <a:pt x="48196" y="106553"/>
                  </a:lnTo>
                  <a:lnTo>
                    <a:pt x="50673" y="108839"/>
                  </a:lnTo>
                  <a:lnTo>
                    <a:pt x="47942" y="110744"/>
                  </a:lnTo>
                  <a:lnTo>
                    <a:pt x="51308" y="112522"/>
                  </a:lnTo>
                  <a:lnTo>
                    <a:pt x="55702" y="109093"/>
                  </a:lnTo>
                  <a:lnTo>
                    <a:pt x="111306" y="109093"/>
                  </a:lnTo>
                  <a:lnTo>
                    <a:pt x="116092" y="107188"/>
                  </a:lnTo>
                  <a:lnTo>
                    <a:pt x="117443" y="106172"/>
                  </a:lnTo>
                  <a:close/>
                </a:path>
                <a:path w="278765" h="117475">
                  <a:moveTo>
                    <a:pt x="117949" y="105791"/>
                  </a:moveTo>
                  <a:lnTo>
                    <a:pt x="42837" y="105791"/>
                  </a:lnTo>
                  <a:lnTo>
                    <a:pt x="42138" y="106553"/>
                  </a:lnTo>
                  <a:lnTo>
                    <a:pt x="41478" y="110490"/>
                  </a:lnTo>
                  <a:lnTo>
                    <a:pt x="43078" y="111760"/>
                  </a:lnTo>
                  <a:lnTo>
                    <a:pt x="45961" y="106172"/>
                  </a:lnTo>
                  <a:lnTo>
                    <a:pt x="117443" y="106172"/>
                  </a:lnTo>
                  <a:lnTo>
                    <a:pt x="117949" y="105791"/>
                  </a:lnTo>
                  <a:close/>
                </a:path>
                <a:path w="278765" h="117475">
                  <a:moveTo>
                    <a:pt x="27804" y="102362"/>
                  </a:moveTo>
                  <a:lnTo>
                    <a:pt x="14478" y="102362"/>
                  </a:lnTo>
                  <a:lnTo>
                    <a:pt x="15087" y="102489"/>
                  </a:lnTo>
                  <a:lnTo>
                    <a:pt x="16484" y="103632"/>
                  </a:lnTo>
                  <a:lnTo>
                    <a:pt x="16662" y="104902"/>
                  </a:lnTo>
                  <a:lnTo>
                    <a:pt x="15519" y="106426"/>
                  </a:lnTo>
                  <a:lnTo>
                    <a:pt x="14020" y="106680"/>
                  </a:lnTo>
                  <a:lnTo>
                    <a:pt x="18732" y="109855"/>
                  </a:lnTo>
                  <a:lnTo>
                    <a:pt x="22237" y="105537"/>
                  </a:lnTo>
                  <a:lnTo>
                    <a:pt x="27804" y="102362"/>
                  </a:lnTo>
                  <a:close/>
                </a:path>
                <a:path w="278765" h="117475">
                  <a:moveTo>
                    <a:pt x="230289" y="101727"/>
                  </a:moveTo>
                  <a:lnTo>
                    <a:pt x="229781" y="101727"/>
                  </a:lnTo>
                  <a:lnTo>
                    <a:pt x="230187" y="103505"/>
                  </a:lnTo>
                  <a:lnTo>
                    <a:pt x="231521" y="104013"/>
                  </a:lnTo>
                  <a:lnTo>
                    <a:pt x="232879" y="104267"/>
                  </a:lnTo>
                  <a:lnTo>
                    <a:pt x="232714" y="104521"/>
                  </a:lnTo>
                  <a:lnTo>
                    <a:pt x="230746" y="106426"/>
                  </a:lnTo>
                  <a:lnTo>
                    <a:pt x="230847" y="109093"/>
                  </a:lnTo>
                  <a:lnTo>
                    <a:pt x="231292" y="108712"/>
                  </a:lnTo>
                  <a:lnTo>
                    <a:pt x="231775" y="108458"/>
                  </a:lnTo>
                  <a:lnTo>
                    <a:pt x="232714" y="108204"/>
                  </a:lnTo>
                  <a:lnTo>
                    <a:pt x="251394" y="108204"/>
                  </a:lnTo>
                  <a:lnTo>
                    <a:pt x="251631" y="106172"/>
                  </a:lnTo>
                  <a:lnTo>
                    <a:pt x="251725" y="105664"/>
                  </a:lnTo>
                  <a:lnTo>
                    <a:pt x="252120" y="104648"/>
                  </a:lnTo>
                  <a:lnTo>
                    <a:pt x="253606" y="102997"/>
                  </a:lnTo>
                  <a:lnTo>
                    <a:pt x="255841" y="102108"/>
                  </a:lnTo>
                  <a:lnTo>
                    <a:pt x="231889" y="102108"/>
                  </a:lnTo>
                  <a:lnTo>
                    <a:pt x="230289" y="101727"/>
                  </a:lnTo>
                  <a:close/>
                </a:path>
                <a:path w="278765" h="117475">
                  <a:moveTo>
                    <a:pt x="123352" y="101727"/>
                  </a:moveTo>
                  <a:lnTo>
                    <a:pt x="28917" y="101727"/>
                  </a:lnTo>
                  <a:lnTo>
                    <a:pt x="36525" y="101981"/>
                  </a:lnTo>
                  <a:lnTo>
                    <a:pt x="39916" y="105664"/>
                  </a:lnTo>
                  <a:lnTo>
                    <a:pt x="36728" y="107442"/>
                  </a:lnTo>
                  <a:lnTo>
                    <a:pt x="40246" y="107950"/>
                  </a:lnTo>
                  <a:lnTo>
                    <a:pt x="42837" y="105791"/>
                  </a:lnTo>
                  <a:lnTo>
                    <a:pt x="117949" y="105791"/>
                  </a:lnTo>
                  <a:lnTo>
                    <a:pt x="123352" y="101727"/>
                  </a:lnTo>
                  <a:close/>
                </a:path>
                <a:path w="278765" h="117475">
                  <a:moveTo>
                    <a:pt x="261710" y="98425"/>
                  </a:moveTo>
                  <a:lnTo>
                    <a:pt x="231419" y="98425"/>
                  </a:lnTo>
                  <a:lnTo>
                    <a:pt x="232435" y="98679"/>
                  </a:lnTo>
                  <a:lnTo>
                    <a:pt x="232879" y="98933"/>
                  </a:lnTo>
                  <a:lnTo>
                    <a:pt x="233459" y="99949"/>
                  </a:lnTo>
                  <a:lnTo>
                    <a:pt x="233536" y="100457"/>
                  </a:lnTo>
                  <a:lnTo>
                    <a:pt x="233299" y="101346"/>
                  </a:lnTo>
                  <a:lnTo>
                    <a:pt x="231889" y="102108"/>
                  </a:lnTo>
                  <a:lnTo>
                    <a:pt x="255841" y="102108"/>
                  </a:lnTo>
                  <a:lnTo>
                    <a:pt x="256583" y="104013"/>
                  </a:lnTo>
                  <a:lnTo>
                    <a:pt x="256673" y="104648"/>
                  </a:lnTo>
                  <a:lnTo>
                    <a:pt x="255168" y="106426"/>
                  </a:lnTo>
                  <a:lnTo>
                    <a:pt x="260946" y="107315"/>
                  </a:lnTo>
                  <a:lnTo>
                    <a:pt x="261710" y="98425"/>
                  </a:lnTo>
                  <a:close/>
                </a:path>
                <a:path w="278765" h="117475">
                  <a:moveTo>
                    <a:pt x="4038" y="93472"/>
                  </a:moveTo>
                  <a:lnTo>
                    <a:pt x="3886" y="98679"/>
                  </a:lnTo>
                  <a:lnTo>
                    <a:pt x="11087" y="98806"/>
                  </a:lnTo>
                  <a:lnTo>
                    <a:pt x="14655" y="98933"/>
                  </a:lnTo>
                  <a:lnTo>
                    <a:pt x="13119" y="99949"/>
                  </a:lnTo>
                  <a:lnTo>
                    <a:pt x="11506" y="101219"/>
                  </a:lnTo>
                  <a:lnTo>
                    <a:pt x="11887" y="103378"/>
                  </a:lnTo>
                  <a:lnTo>
                    <a:pt x="12509" y="102997"/>
                  </a:lnTo>
                  <a:lnTo>
                    <a:pt x="13233" y="102616"/>
                  </a:lnTo>
                  <a:lnTo>
                    <a:pt x="14478" y="102362"/>
                  </a:lnTo>
                  <a:lnTo>
                    <a:pt x="27804" y="102362"/>
                  </a:lnTo>
                  <a:lnTo>
                    <a:pt x="28917" y="101727"/>
                  </a:lnTo>
                  <a:lnTo>
                    <a:pt x="123352" y="101727"/>
                  </a:lnTo>
                  <a:lnTo>
                    <a:pt x="125041" y="100457"/>
                  </a:lnTo>
                  <a:lnTo>
                    <a:pt x="77114" y="100457"/>
                  </a:lnTo>
                  <a:lnTo>
                    <a:pt x="73558" y="98044"/>
                  </a:lnTo>
                  <a:lnTo>
                    <a:pt x="72973" y="96139"/>
                  </a:lnTo>
                  <a:lnTo>
                    <a:pt x="71577" y="96139"/>
                  </a:lnTo>
                  <a:lnTo>
                    <a:pt x="68821" y="94488"/>
                  </a:lnTo>
                  <a:lnTo>
                    <a:pt x="68769" y="94234"/>
                  </a:lnTo>
                  <a:lnTo>
                    <a:pt x="6578" y="94234"/>
                  </a:lnTo>
                  <a:lnTo>
                    <a:pt x="4724" y="93599"/>
                  </a:lnTo>
                  <a:lnTo>
                    <a:pt x="4038" y="93472"/>
                  </a:lnTo>
                  <a:close/>
                </a:path>
                <a:path w="278765" h="117475">
                  <a:moveTo>
                    <a:pt x="266014" y="98298"/>
                  </a:moveTo>
                  <a:lnTo>
                    <a:pt x="261721" y="98298"/>
                  </a:lnTo>
                  <a:lnTo>
                    <a:pt x="262331" y="99949"/>
                  </a:lnTo>
                  <a:lnTo>
                    <a:pt x="264922" y="102362"/>
                  </a:lnTo>
                  <a:lnTo>
                    <a:pt x="266725" y="102616"/>
                  </a:lnTo>
                  <a:lnTo>
                    <a:pt x="266014" y="98298"/>
                  </a:lnTo>
                  <a:close/>
                </a:path>
                <a:path w="278765" h="117475">
                  <a:moveTo>
                    <a:pt x="80327" y="94361"/>
                  </a:moveTo>
                  <a:lnTo>
                    <a:pt x="77114" y="100457"/>
                  </a:lnTo>
                  <a:lnTo>
                    <a:pt x="125041" y="100457"/>
                  </a:lnTo>
                  <a:lnTo>
                    <a:pt x="126898" y="99060"/>
                  </a:lnTo>
                  <a:lnTo>
                    <a:pt x="84429" y="99060"/>
                  </a:lnTo>
                  <a:lnTo>
                    <a:pt x="84289" y="95123"/>
                  </a:lnTo>
                  <a:lnTo>
                    <a:pt x="80327" y="94361"/>
                  </a:lnTo>
                  <a:close/>
                </a:path>
                <a:path w="278765" h="117475">
                  <a:moveTo>
                    <a:pt x="100515" y="81407"/>
                  </a:moveTo>
                  <a:lnTo>
                    <a:pt x="98601" y="85090"/>
                  </a:lnTo>
                  <a:lnTo>
                    <a:pt x="93884" y="91948"/>
                  </a:lnTo>
                  <a:lnTo>
                    <a:pt x="84429" y="99060"/>
                  </a:lnTo>
                  <a:lnTo>
                    <a:pt x="126898" y="99060"/>
                  </a:lnTo>
                  <a:lnTo>
                    <a:pt x="147091" y="83820"/>
                  </a:lnTo>
                  <a:lnTo>
                    <a:pt x="101561" y="83820"/>
                  </a:lnTo>
                  <a:lnTo>
                    <a:pt x="100515" y="81407"/>
                  </a:lnTo>
                  <a:close/>
                </a:path>
                <a:path w="278765" h="117475">
                  <a:moveTo>
                    <a:pt x="233591" y="93345"/>
                  </a:moveTo>
                  <a:lnTo>
                    <a:pt x="230149" y="98552"/>
                  </a:lnTo>
                  <a:lnTo>
                    <a:pt x="230771" y="98425"/>
                  </a:lnTo>
                  <a:lnTo>
                    <a:pt x="261710" y="98425"/>
                  </a:lnTo>
                  <a:lnTo>
                    <a:pt x="261721" y="98298"/>
                  </a:lnTo>
                  <a:lnTo>
                    <a:pt x="266014" y="98298"/>
                  </a:lnTo>
                  <a:lnTo>
                    <a:pt x="265825" y="97155"/>
                  </a:lnTo>
                  <a:lnTo>
                    <a:pt x="242989" y="97155"/>
                  </a:lnTo>
                  <a:lnTo>
                    <a:pt x="233591" y="93345"/>
                  </a:lnTo>
                  <a:close/>
                </a:path>
                <a:path w="278765" h="117475">
                  <a:moveTo>
                    <a:pt x="225353" y="72263"/>
                  </a:moveTo>
                  <a:lnTo>
                    <a:pt x="175641" y="72263"/>
                  </a:lnTo>
                  <a:lnTo>
                    <a:pt x="193233" y="81661"/>
                  </a:lnTo>
                  <a:lnTo>
                    <a:pt x="213304" y="86614"/>
                  </a:lnTo>
                  <a:lnTo>
                    <a:pt x="231481" y="88773"/>
                  </a:lnTo>
                  <a:lnTo>
                    <a:pt x="243395" y="89408"/>
                  </a:lnTo>
                  <a:lnTo>
                    <a:pt x="248107" y="89789"/>
                  </a:lnTo>
                  <a:lnTo>
                    <a:pt x="248183" y="92710"/>
                  </a:lnTo>
                  <a:lnTo>
                    <a:pt x="244817" y="96774"/>
                  </a:lnTo>
                  <a:lnTo>
                    <a:pt x="242989" y="97155"/>
                  </a:lnTo>
                  <a:lnTo>
                    <a:pt x="265825" y="97155"/>
                  </a:lnTo>
                  <a:lnTo>
                    <a:pt x="265658" y="96139"/>
                  </a:lnTo>
                  <a:lnTo>
                    <a:pt x="268224" y="93980"/>
                  </a:lnTo>
                  <a:lnTo>
                    <a:pt x="271894" y="92964"/>
                  </a:lnTo>
                  <a:lnTo>
                    <a:pt x="273682" y="92964"/>
                  </a:lnTo>
                  <a:lnTo>
                    <a:pt x="273215" y="90043"/>
                  </a:lnTo>
                  <a:lnTo>
                    <a:pt x="272351" y="88392"/>
                  </a:lnTo>
                  <a:lnTo>
                    <a:pt x="274408" y="87376"/>
                  </a:lnTo>
                  <a:lnTo>
                    <a:pt x="277207" y="87376"/>
                  </a:lnTo>
                  <a:lnTo>
                    <a:pt x="277672" y="86614"/>
                  </a:lnTo>
                  <a:lnTo>
                    <a:pt x="275678" y="84709"/>
                  </a:lnTo>
                  <a:lnTo>
                    <a:pt x="276110" y="84455"/>
                  </a:lnTo>
                  <a:lnTo>
                    <a:pt x="277937" y="84455"/>
                  </a:lnTo>
                  <a:lnTo>
                    <a:pt x="278714" y="80772"/>
                  </a:lnTo>
                  <a:lnTo>
                    <a:pt x="275366" y="79121"/>
                  </a:lnTo>
                  <a:lnTo>
                    <a:pt x="253822" y="79121"/>
                  </a:lnTo>
                  <a:lnTo>
                    <a:pt x="249313" y="78740"/>
                  </a:lnTo>
                  <a:lnTo>
                    <a:pt x="231399" y="75184"/>
                  </a:lnTo>
                  <a:lnTo>
                    <a:pt x="225353" y="72263"/>
                  </a:lnTo>
                  <a:close/>
                </a:path>
                <a:path w="278765" h="117475">
                  <a:moveTo>
                    <a:pt x="72428" y="94361"/>
                  </a:moveTo>
                  <a:lnTo>
                    <a:pt x="71577" y="96139"/>
                  </a:lnTo>
                  <a:lnTo>
                    <a:pt x="72973" y="96139"/>
                  </a:lnTo>
                  <a:lnTo>
                    <a:pt x="72428" y="94361"/>
                  </a:lnTo>
                  <a:close/>
                </a:path>
                <a:path w="278765" h="117475">
                  <a:moveTo>
                    <a:pt x="273682" y="92964"/>
                  </a:moveTo>
                  <a:lnTo>
                    <a:pt x="271894" y="92964"/>
                  </a:lnTo>
                  <a:lnTo>
                    <a:pt x="271805" y="96012"/>
                  </a:lnTo>
                  <a:lnTo>
                    <a:pt x="273926" y="94488"/>
                  </a:lnTo>
                  <a:lnTo>
                    <a:pt x="273682" y="92964"/>
                  </a:lnTo>
                  <a:close/>
                </a:path>
                <a:path w="278765" h="117475">
                  <a:moveTo>
                    <a:pt x="6057" y="86487"/>
                  </a:moveTo>
                  <a:lnTo>
                    <a:pt x="4775" y="89789"/>
                  </a:lnTo>
                  <a:lnTo>
                    <a:pt x="6616" y="89789"/>
                  </a:lnTo>
                  <a:lnTo>
                    <a:pt x="7340" y="90170"/>
                  </a:lnTo>
                  <a:lnTo>
                    <a:pt x="7874" y="90424"/>
                  </a:lnTo>
                  <a:lnTo>
                    <a:pt x="8318" y="90805"/>
                  </a:lnTo>
                  <a:lnTo>
                    <a:pt x="8740" y="91948"/>
                  </a:lnTo>
                  <a:lnTo>
                    <a:pt x="8803" y="92710"/>
                  </a:lnTo>
                  <a:lnTo>
                    <a:pt x="8369" y="93599"/>
                  </a:lnTo>
                  <a:lnTo>
                    <a:pt x="6578" y="94234"/>
                  </a:lnTo>
                  <a:lnTo>
                    <a:pt x="68769" y="94234"/>
                  </a:lnTo>
                  <a:lnTo>
                    <a:pt x="68231" y="91567"/>
                  </a:lnTo>
                  <a:lnTo>
                    <a:pt x="53467" y="91567"/>
                  </a:lnTo>
                  <a:lnTo>
                    <a:pt x="41948" y="91440"/>
                  </a:lnTo>
                  <a:lnTo>
                    <a:pt x="26682" y="90170"/>
                  </a:lnTo>
                  <a:lnTo>
                    <a:pt x="27559" y="88519"/>
                  </a:lnTo>
                  <a:lnTo>
                    <a:pt x="26835" y="87630"/>
                  </a:lnTo>
                  <a:lnTo>
                    <a:pt x="14020" y="87630"/>
                  </a:lnTo>
                  <a:lnTo>
                    <a:pt x="13271" y="87503"/>
                  </a:lnTo>
                  <a:lnTo>
                    <a:pt x="6057" y="86487"/>
                  </a:lnTo>
                  <a:close/>
                </a:path>
                <a:path w="278765" h="117475">
                  <a:moveTo>
                    <a:pt x="53403" y="87122"/>
                  </a:moveTo>
                  <a:lnTo>
                    <a:pt x="54178" y="89027"/>
                  </a:lnTo>
                  <a:lnTo>
                    <a:pt x="57569" y="89027"/>
                  </a:lnTo>
                  <a:lnTo>
                    <a:pt x="53467" y="91567"/>
                  </a:lnTo>
                  <a:lnTo>
                    <a:pt x="68231" y="91567"/>
                  </a:lnTo>
                  <a:lnTo>
                    <a:pt x="67615" y="88519"/>
                  </a:lnTo>
                  <a:lnTo>
                    <a:pt x="67643" y="88265"/>
                  </a:lnTo>
                  <a:lnTo>
                    <a:pt x="62382" y="88265"/>
                  </a:lnTo>
                  <a:lnTo>
                    <a:pt x="62491" y="87249"/>
                  </a:lnTo>
                  <a:lnTo>
                    <a:pt x="54648" y="87249"/>
                  </a:lnTo>
                  <a:lnTo>
                    <a:pt x="53403" y="87122"/>
                  </a:lnTo>
                  <a:close/>
                </a:path>
                <a:path w="278765" h="117475">
                  <a:moveTo>
                    <a:pt x="277207" y="87376"/>
                  </a:moveTo>
                  <a:lnTo>
                    <a:pt x="274408" y="87376"/>
                  </a:lnTo>
                  <a:lnTo>
                    <a:pt x="275501" y="90170"/>
                  </a:lnTo>
                  <a:lnTo>
                    <a:pt x="277207" y="87376"/>
                  </a:lnTo>
                  <a:close/>
                </a:path>
                <a:path w="278765" h="117475">
                  <a:moveTo>
                    <a:pt x="65659" y="86106"/>
                  </a:moveTo>
                  <a:lnTo>
                    <a:pt x="62382" y="88265"/>
                  </a:lnTo>
                  <a:lnTo>
                    <a:pt x="67643" y="88265"/>
                  </a:lnTo>
                  <a:lnTo>
                    <a:pt x="68516" y="86233"/>
                  </a:lnTo>
                  <a:lnTo>
                    <a:pt x="65659" y="86106"/>
                  </a:lnTo>
                  <a:close/>
                </a:path>
                <a:path w="278765" h="117475">
                  <a:moveTo>
                    <a:pt x="51707" y="82423"/>
                  </a:moveTo>
                  <a:lnTo>
                    <a:pt x="47866" y="82423"/>
                  </a:lnTo>
                  <a:lnTo>
                    <a:pt x="46748" y="86106"/>
                  </a:lnTo>
                  <a:lnTo>
                    <a:pt x="50076" y="88011"/>
                  </a:lnTo>
                  <a:lnTo>
                    <a:pt x="51707" y="82423"/>
                  </a:lnTo>
                  <a:close/>
                </a:path>
                <a:path w="278765" h="117475">
                  <a:moveTo>
                    <a:pt x="14668" y="82550"/>
                  </a:moveTo>
                  <a:lnTo>
                    <a:pt x="12914" y="84328"/>
                  </a:lnTo>
                  <a:lnTo>
                    <a:pt x="12817" y="84582"/>
                  </a:lnTo>
                  <a:lnTo>
                    <a:pt x="13157" y="86106"/>
                  </a:lnTo>
                  <a:lnTo>
                    <a:pt x="14020" y="87630"/>
                  </a:lnTo>
                  <a:lnTo>
                    <a:pt x="26835" y="87630"/>
                  </a:lnTo>
                  <a:lnTo>
                    <a:pt x="24354" y="84582"/>
                  </a:lnTo>
                  <a:lnTo>
                    <a:pt x="16560" y="84582"/>
                  </a:lnTo>
                  <a:lnTo>
                    <a:pt x="15113" y="83693"/>
                  </a:lnTo>
                  <a:lnTo>
                    <a:pt x="14841" y="83058"/>
                  </a:lnTo>
                  <a:lnTo>
                    <a:pt x="14668" y="82550"/>
                  </a:lnTo>
                  <a:close/>
                </a:path>
                <a:path w="278765" h="117475">
                  <a:moveTo>
                    <a:pt x="62322" y="81661"/>
                  </a:moveTo>
                  <a:lnTo>
                    <a:pt x="51930" y="81661"/>
                  </a:lnTo>
                  <a:lnTo>
                    <a:pt x="55905" y="84074"/>
                  </a:lnTo>
                  <a:lnTo>
                    <a:pt x="56083" y="85471"/>
                  </a:lnTo>
                  <a:lnTo>
                    <a:pt x="54648" y="87249"/>
                  </a:lnTo>
                  <a:lnTo>
                    <a:pt x="62491" y="87249"/>
                  </a:lnTo>
                  <a:lnTo>
                    <a:pt x="62845" y="83947"/>
                  </a:lnTo>
                  <a:lnTo>
                    <a:pt x="62828" y="82804"/>
                  </a:lnTo>
                  <a:lnTo>
                    <a:pt x="62322" y="81661"/>
                  </a:lnTo>
                  <a:close/>
                </a:path>
                <a:path w="278765" h="117475">
                  <a:moveTo>
                    <a:pt x="277937" y="84455"/>
                  </a:moveTo>
                  <a:lnTo>
                    <a:pt x="276110" y="84455"/>
                  </a:lnTo>
                  <a:lnTo>
                    <a:pt x="277380" y="84836"/>
                  </a:lnTo>
                  <a:lnTo>
                    <a:pt x="277723" y="85471"/>
                  </a:lnTo>
                  <a:lnTo>
                    <a:pt x="277937" y="84455"/>
                  </a:lnTo>
                  <a:close/>
                </a:path>
                <a:path w="278765" h="117475">
                  <a:moveTo>
                    <a:pt x="19138" y="79756"/>
                  </a:moveTo>
                  <a:lnTo>
                    <a:pt x="17780" y="80391"/>
                  </a:lnTo>
                  <a:lnTo>
                    <a:pt x="18084" y="80772"/>
                  </a:lnTo>
                  <a:lnTo>
                    <a:pt x="18326" y="81280"/>
                  </a:lnTo>
                  <a:lnTo>
                    <a:pt x="18618" y="82169"/>
                  </a:lnTo>
                  <a:lnTo>
                    <a:pt x="18580" y="82804"/>
                  </a:lnTo>
                  <a:lnTo>
                    <a:pt x="17754" y="84201"/>
                  </a:lnTo>
                  <a:lnTo>
                    <a:pt x="16560" y="84582"/>
                  </a:lnTo>
                  <a:lnTo>
                    <a:pt x="24354" y="84582"/>
                  </a:lnTo>
                  <a:lnTo>
                    <a:pt x="20866" y="80010"/>
                  </a:lnTo>
                  <a:lnTo>
                    <a:pt x="19138" y="79756"/>
                  </a:lnTo>
                  <a:close/>
                </a:path>
                <a:path w="278765" h="117475">
                  <a:moveTo>
                    <a:pt x="61366" y="79502"/>
                  </a:moveTo>
                  <a:lnTo>
                    <a:pt x="43942" y="79502"/>
                  </a:lnTo>
                  <a:lnTo>
                    <a:pt x="44297" y="81661"/>
                  </a:lnTo>
                  <a:lnTo>
                    <a:pt x="39484" y="82169"/>
                  </a:lnTo>
                  <a:lnTo>
                    <a:pt x="41414" y="84328"/>
                  </a:lnTo>
                  <a:lnTo>
                    <a:pt x="46621" y="83058"/>
                  </a:lnTo>
                  <a:lnTo>
                    <a:pt x="47866" y="82423"/>
                  </a:lnTo>
                  <a:lnTo>
                    <a:pt x="51707" y="82423"/>
                  </a:lnTo>
                  <a:lnTo>
                    <a:pt x="51930" y="81661"/>
                  </a:lnTo>
                  <a:lnTo>
                    <a:pt x="62322" y="81661"/>
                  </a:lnTo>
                  <a:lnTo>
                    <a:pt x="61366" y="79502"/>
                  </a:lnTo>
                  <a:close/>
                </a:path>
                <a:path w="278765" h="117475">
                  <a:moveTo>
                    <a:pt x="183921" y="47625"/>
                  </a:moveTo>
                  <a:lnTo>
                    <a:pt x="157208" y="50292"/>
                  </a:lnTo>
                  <a:lnTo>
                    <a:pt x="137420" y="56007"/>
                  </a:lnTo>
                  <a:lnTo>
                    <a:pt x="123013" y="60960"/>
                  </a:lnTo>
                  <a:lnTo>
                    <a:pt x="112445" y="61849"/>
                  </a:lnTo>
                  <a:lnTo>
                    <a:pt x="112788" y="77597"/>
                  </a:lnTo>
                  <a:lnTo>
                    <a:pt x="101561" y="83820"/>
                  </a:lnTo>
                  <a:lnTo>
                    <a:pt x="147091" y="83820"/>
                  </a:lnTo>
                  <a:lnTo>
                    <a:pt x="153625" y="78867"/>
                  </a:lnTo>
                  <a:lnTo>
                    <a:pt x="165387" y="73533"/>
                  </a:lnTo>
                  <a:lnTo>
                    <a:pt x="172960" y="72263"/>
                  </a:lnTo>
                  <a:lnTo>
                    <a:pt x="225353" y="72263"/>
                  </a:lnTo>
                  <a:lnTo>
                    <a:pt x="221673" y="70485"/>
                  </a:lnTo>
                  <a:lnTo>
                    <a:pt x="217865" y="66548"/>
                  </a:lnTo>
                  <a:lnTo>
                    <a:pt x="217703" y="65278"/>
                  </a:lnTo>
                  <a:lnTo>
                    <a:pt x="259581" y="65278"/>
                  </a:lnTo>
                  <a:lnTo>
                    <a:pt x="261012" y="63119"/>
                  </a:lnTo>
                  <a:lnTo>
                    <a:pt x="261066" y="62865"/>
                  </a:lnTo>
                  <a:lnTo>
                    <a:pt x="242404" y="62865"/>
                  </a:lnTo>
                  <a:lnTo>
                    <a:pt x="221881" y="55626"/>
                  </a:lnTo>
                  <a:lnTo>
                    <a:pt x="209596" y="51943"/>
                  </a:lnTo>
                  <a:lnTo>
                    <a:pt x="196417" y="48768"/>
                  </a:lnTo>
                  <a:lnTo>
                    <a:pt x="183921" y="47625"/>
                  </a:lnTo>
                  <a:close/>
                </a:path>
                <a:path w="278765" h="117475">
                  <a:moveTo>
                    <a:pt x="59367" y="74549"/>
                  </a:moveTo>
                  <a:lnTo>
                    <a:pt x="35941" y="74549"/>
                  </a:lnTo>
                  <a:lnTo>
                    <a:pt x="38404" y="77851"/>
                  </a:lnTo>
                  <a:lnTo>
                    <a:pt x="32156" y="78613"/>
                  </a:lnTo>
                  <a:lnTo>
                    <a:pt x="37223" y="82423"/>
                  </a:lnTo>
                  <a:lnTo>
                    <a:pt x="43942" y="79502"/>
                  </a:lnTo>
                  <a:lnTo>
                    <a:pt x="61366" y="79502"/>
                  </a:lnTo>
                  <a:lnTo>
                    <a:pt x="60530" y="77597"/>
                  </a:lnTo>
                  <a:lnTo>
                    <a:pt x="59367" y="74549"/>
                  </a:lnTo>
                  <a:close/>
                </a:path>
                <a:path w="278765" h="117475">
                  <a:moveTo>
                    <a:pt x="271475" y="77216"/>
                  </a:moveTo>
                  <a:lnTo>
                    <a:pt x="258279" y="78740"/>
                  </a:lnTo>
                  <a:lnTo>
                    <a:pt x="253822" y="79121"/>
                  </a:lnTo>
                  <a:lnTo>
                    <a:pt x="275366" y="79121"/>
                  </a:lnTo>
                  <a:lnTo>
                    <a:pt x="271475" y="77216"/>
                  </a:lnTo>
                  <a:close/>
                </a:path>
                <a:path w="278765" h="117475">
                  <a:moveTo>
                    <a:pt x="22225" y="72517"/>
                  </a:moveTo>
                  <a:lnTo>
                    <a:pt x="23164" y="75057"/>
                  </a:lnTo>
                  <a:lnTo>
                    <a:pt x="33947" y="76200"/>
                  </a:lnTo>
                  <a:lnTo>
                    <a:pt x="35941" y="74549"/>
                  </a:lnTo>
                  <a:lnTo>
                    <a:pt x="59367" y="74549"/>
                  </a:lnTo>
                  <a:lnTo>
                    <a:pt x="59270" y="74295"/>
                  </a:lnTo>
                  <a:lnTo>
                    <a:pt x="58493" y="73025"/>
                  </a:lnTo>
                  <a:lnTo>
                    <a:pt x="26136" y="73025"/>
                  </a:lnTo>
                  <a:lnTo>
                    <a:pt x="22225" y="72517"/>
                  </a:lnTo>
                  <a:close/>
                </a:path>
                <a:path w="278765" h="117475">
                  <a:moveTo>
                    <a:pt x="57170" y="69215"/>
                  </a:moveTo>
                  <a:lnTo>
                    <a:pt x="27305" y="69215"/>
                  </a:lnTo>
                  <a:lnTo>
                    <a:pt x="27368" y="72009"/>
                  </a:lnTo>
                  <a:lnTo>
                    <a:pt x="26136" y="73025"/>
                  </a:lnTo>
                  <a:lnTo>
                    <a:pt x="58493" y="73025"/>
                  </a:lnTo>
                  <a:lnTo>
                    <a:pt x="57405" y="71247"/>
                  </a:lnTo>
                  <a:lnTo>
                    <a:pt x="57306" y="70866"/>
                  </a:lnTo>
                  <a:lnTo>
                    <a:pt x="57170" y="69215"/>
                  </a:lnTo>
                  <a:close/>
                </a:path>
                <a:path w="278765" h="117475">
                  <a:moveTo>
                    <a:pt x="259581" y="65278"/>
                  </a:moveTo>
                  <a:lnTo>
                    <a:pt x="217703" y="65278"/>
                  </a:lnTo>
                  <a:lnTo>
                    <a:pt x="224256" y="68580"/>
                  </a:lnTo>
                  <a:lnTo>
                    <a:pt x="234188" y="70485"/>
                  </a:lnTo>
                  <a:lnTo>
                    <a:pt x="249873" y="71247"/>
                  </a:lnTo>
                  <a:lnTo>
                    <a:pt x="257981" y="67691"/>
                  </a:lnTo>
                  <a:lnTo>
                    <a:pt x="259581" y="65278"/>
                  </a:lnTo>
                  <a:close/>
                </a:path>
                <a:path w="278765" h="117475">
                  <a:moveTo>
                    <a:pt x="43748" y="64008"/>
                  </a:moveTo>
                  <a:lnTo>
                    <a:pt x="3073" y="64008"/>
                  </a:lnTo>
                  <a:lnTo>
                    <a:pt x="3632" y="64135"/>
                  </a:lnTo>
                  <a:lnTo>
                    <a:pt x="4864" y="65278"/>
                  </a:lnTo>
                  <a:lnTo>
                    <a:pt x="4940" y="66548"/>
                  </a:lnTo>
                  <a:lnTo>
                    <a:pt x="3759" y="67818"/>
                  </a:lnTo>
                  <a:lnTo>
                    <a:pt x="1993" y="68072"/>
                  </a:lnTo>
                  <a:lnTo>
                    <a:pt x="1473" y="68199"/>
                  </a:lnTo>
                  <a:lnTo>
                    <a:pt x="3314" y="70866"/>
                  </a:lnTo>
                  <a:lnTo>
                    <a:pt x="6223" y="70866"/>
                  </a:lnTo>
                  <a:lnTo>
                    <a:pt x="16471" y="66421"/>
                  </a:lnTo>
                  <a:lnTo>
                    <a:pt x="52761" y="66421"/>
                  </a:lnTo>
                  <a:lnTo>
                    <a:pt x="46902" y="65024"/>
                  </a:lnTo>
                  <a:lnTo>
                    <a:pt x="43748" y="64008"/>
                  </a:lnTo>
                  <a:close/>
                </a:path>
                <a:path w="278765" h="117475">
                  <a:moveTo>
                    <a:pt x="52761" y="66421"/>
                  </a:moveTo>
                  <a:lnTo>
                    <a:pt x="16471" y="66421"/>
                  </a:lnTo>
                  <a:lnTo>
                    <a:pt x="18643" y="68453"/>
                  </a:lnTo>
                  <a:lnTo>
                    <a:pt x="24942" y="69850"/>
                  </a:lnTo>
                  <a:lnTo>
                    <a:pt x="27305" y="69215"/>
                  </a:lnTo>
                  <a:lnTo>
                    <a:pt x="57170" y="69215"/>
                  </a:lnTo>
                  <a:lnTo>
                    <a:pt x="57023" y="67437"/>
                  </a:lnTo>
                  <a:lnTo>
                    <a:pt x="52761" y="66421"/>
                  </a:lnTo>
                  <a:close/>
                </a:path>
                <a:path w="278765" h="117475">
                  <a:moveTo>
                    <a:pt x="265023" y="60960"/>
                  </a:moveTo>
                  <a:lnTo>
                    <a:pt x="261467" y="60960"/>
                  </a:lnTo>
                  <a:lnTo>
                    <a:pt x="262356" y="61595"/>
                  </a:lnTo>
                  <a:lnTo>
                    <a:pt x="262735" y="64008"/>
                  </a:lnTo>
                  <a:lnTo>
                    <a:pt x="262851" y="65278"/>
                  </a:lnTo>
                  <a:lnTo>
                    <a:pt x="261632" y="67691"/>
                  </a:lnTo>
                  <a:lnTo>
                    <a:pt x="265023" y="65151"/>
                  </a:lnTo>
                  <a:lnTo>
                    <a:pt x="265023" y="60960"/>
                  </a:lnTo>
                  <a:close/>
                </a:path>
                <a:path w="278765" h="117475">
                  <a:moveTo>
                    <a:pt x="3213" y="49657"/>
                  </a:moveTo>
                  <a:lnTo>
                    <a:pt x="0" y="54229"/>
                  </a:lnTo>
                  <a:lnTo>
                    <a:pt x="6616" y="59563"/>
                  </a:lnTo>
                  <a:lnTo>
                    <a:pt x="5651" y="60071"/>
                  </a:lnTo>
                  <a:lnTo>
                    <a:pt x="368" y="61087"/>
                  </a:lnTo>
                  <a:lnTo>
                    <a:pt x="342" y="65024"/>
                  </a:lnTo>
                  <a:lnTo>
                    <a:pt x="1016" y="64516"/>
                  </a:lnTo>
                  <a:lnTo>
                    <a:pt x="1816" y="64135"/>
                  </a:lnTo>
                  <a:lnTo>
                    <a:pt x="2540" y="64135"/>
                  </a:lnTo>
                  <a:lnTo>
                    <a:pt x="3073" y="64008"/>
                  </a:lnTo>
                  <a:lnTo>
                    <a:pt x="43748" y="64008"/>
                  </a:lnTo>
                  <a:lnTo>
                    <a:pt x="37439" y="61976"/>
                  </a:lnTo>
                  <a:lnTo>
                    <a:pt x="30376" y="58420"/>
                  </a:lnTo>
                  <a:lnTo>
                    <a:pt x="27457" y="54610"/>
                  </a:lnTo>
                  <a:lnTo>
                    <a:pt x="27222" y="51308"/>
                  </a:lnTo>
                  <a:lnTo>
                    <a:pt x="5918" y="51308"/>
                  </a:lnTo>
                  <a:lnTo>
                    <a:pt x="4102" y="50800"/>
                  </a:lnTo>
                  <a:lnTo>
                    <a:pt x="3683" y="50292"/>
                  </a:lnTo>
                  <a:lnTo>
                    <a:pt x="3213" y="49657"/>
                  </a:lnTo>
                  <a:close/>
                </a:path>
                <a:path w="278765" h="117475">
                  <a:moveTo>
                    <a:pt x="188887" y="14605"/>
                  </a:moveTo>
                  <a:lnTo>
                    <a:pt x="188747" y="14859"/>
                  </a:lnTo>
                  <a:lnTo>
                    <a:pt x="183997" y="18796"/>
                  </a:lnTo>
                  <a:lnTo>
                    <a:pt x="182359" y="31496"/>
                  </a:lnTo>
                  <a:lnTo>
                    <a:pt x="183642" y="35941"/>
                  </a:lnTo>
                  <a:lnTo>
                    <a:pt x="190982" y="44450"/>
                  </a:lnTo>
                  <a:lnTo>
                    <a:pt x="219756" y="46736"/>
                  </a:lnTo>
                  <a:lnTo>
                    <a:pt x="228447" y="47498"/>
                  </a:lnTo>
                  <a:lnTo>
                    <a:pt x="237185" y="48514"/>
                  </a:lnTo>
                  <a:lnTo>
                    <a:pt x="252641" y="50673"/>
                  </a:lnTo>
                  <a:lnTo>
                    <a:pt x="253568" y="55753"/>
                  </a:lnTo>
                  <a:lnTo>
                    <a:pt x="249288" y="62738"/>
                  </a:lnTo>
                  <a:lnTo>
                    <a:pt x="242404" y="62865"/>
                  </a:lnTo>
                  <a:lnTo>
                    <a:pt x="261066" y="62865"/>
                  </a:lnTo>
                  <a:lnTo>
                    <a:pt x="261467" y="60960"/>
                  </a:lnTo>
                  <a:lnTo>
                    <a:pt x="265023" y="60960"/>
                  </a:lnTo>
                  <a:lnTo>
                    <a:pt x="265023" y="56932"/>
                  </a:lnTo>
                  <a:lnTo>
                    <a:pt x="264795" y="56134"/>
                  </a:lnTo>
                  <a:lnTo>
                    <a:pt x="263470" y="54952"/>
                  </a:lnTo>
                  <a:lnTo>
                    <a:pt x="261327" y="53848"/>
                  </a:lnTo>
                  <a:lnTo>
                    <a:pt x="262089" y="53721"/>
                  </a:lnTo>
                  <a:lnTo>
                    <a:pt x="266381" y="53721"/>
                  </a:lnTo>
                  <a:lnTo>
                    <a:pt x="261797" y="49911"/>
                  </a:lnTo>
                  <a:lnTo>
                    <a:pt x="248300" y="43180"/>
                  </a:lnTo>
                  <a:lnTo>
                    <a:pt x="231863" y="40259"/>
                  </a:lnTo>
                  <a:lnTo>
                    <a:pt x="203758" y="38481"/>
                  </a:lnTo>
                  <a:lnTo>
                    <a:pt x="193154" y="36957"/>
                  </a:lnTo>
                  <a:lnTo>
                    <a:pt x="190385" y="32512"/>
                  </a:lnTo>
                  <a:lnTo>
                    <a:pt x="192443" y="20701"/>
                  </a:lnTo>
                  <a:lnTo>
                    <a:pt x="202361" y="20447"/>
                  </a:lnTo>
                  <a:lnTo>
                    <a:pt x="230992" y="20447"/>
                  </a:lnTo>
                  <a:lnTo>
                    <a:pt x="234510" y="18542"/>
                  </a:lnTo>
                  <a:lnTo>
                    <a:pt x="235360" y="16764"/>
                  </a:lnTo>
                  <a:lnTo>
                    <a:pt x="188252" y="16764"/>
                  </a:lnTo>
                  <a:lnTo>
                    <a:pt x="188214" y="15875"/>
                  </a:lnTo>
                  <a:lnTo>
                    <a:pt x="188887" y="14605"/>
                  </a:lnTo>
                  <a:close/>
                </a:path>
                <a:path w="278765" h="117475">
                  <a:moveTo>
                    <a:pt x="266381" y="53721"/>
                  </a:moveTo>
                  <a:lnTo>
                    <a:pt x="262089" y="53721"/>
                  </a:lnTo>
                  <a:lnTo>
                    <a:pt x="263470" y="54952"/>
                  </a:lnTo>
                  <a:lnTo>
                    <a:pt x="265023" y="55753"/>
                  </a:lnTo>
                  <a:lnTo>
                    <a:pt x="265023" y="56932"/>
                  </a:lnTo>
                  <a:lnTo>
                    <a:pt x="265595" y="58928"/>
                  </a:lnTo>
                  <a:lnTo>
                    <a:pt x="266992" y="54229"/>
                  </a:lnTo>
                  <a:lnTo>
                    <a:pt x="266381" y="53721"/>
                  </a:lnTo>
                  <a:close/>
                </a:path>
                <a:path w="278765" h="117475">
                  <a:moveTo>
                    <a:pt x="263470" y="54952"/>
                  </a:moveTo>
                  <a:lnTo>
                    <a:pt x="264795" y="56134"/>
                  </a:lnTo>
                  <a:lnTo>
                    <a:pt x="265023" y="56932"/>
                  </a:lnTo>
                  <a:lnTo>
                    <a:pt x="265023" y="55753"/>
                  </a:lnTo>
                  <a:lnTo>
                    <a:pt x="263470" y="54952"/>
                  </a:lnTo>
                  <a:close/>
                </a:path>
                <a:path w="278765" h="117475">
                  <a:moveTo>
                    <a:pt x="9563" y="44450"/>
                  </a:moveTo>
                  <a:lnTo>
                    <a:pt x="6527" y="47244"/>
                  </a:lnTo>
                  <a:lnTo>
                    <a:pt x="6705" y="47371"/>
                  </a:lnTo>
                  <a:lnTo>
                    <a:pt x="6858" y="47625"/>
                  </a:lnTo>
                  <a:lnTo>
                    <a:pt x="7315" y="48260"/>
                  </a:lnTo>
                  <a:lnTo>
                    <a:pt x="7454" y="48895"/>
                  </a:lnTo>
                  <a:lnTo>
                    <a:pt x="7035" y="50673"/>
                  </a:lnTo>
                  <a:lnTo>
                    <a:pt x="5918" y="51308"/>
                  </a:lnTo>
                  <a:lnTo>
                    <a:pt x="16992" y="51308"/>
                  </a:lnTo>
                  <a:lnTo>
                    <a:pt x="14592" y="48895"/>
                  </a:lnTo>
                  <a:lnTo>
                    <a:pt x="9563" y="44450"/>
                  </a:lnTo>
                  <a:close/>
                </a:path>
                <a:path w="278765" h="117475">
                  <a:moveTo>
                    <a:pt x="18796" y="44069"/>
                  </a:moveTo>
                  <a:lnTo>
                    <a:pt x="15722" y="45847"/>
                  </a:lnTo>
                  <a:lnTo>
                    <a:pt x="16992" y="51308"/>
                  </a:lnTo>
                  <a:lnTo>
                    <a:pt x="27222" y="51308"/>
                  </a:lnTo>
                  <a:lnTo>
                    <a:pt x="27136" y="49657"/>
                  </a:lnTo>
                  <a:lnTo>
                    <a:pt x="27635" y="46736"/>
                  </a:lnTo>
                  <a:lnTo>
                    <a:pt x="20967" y="46736"/>
                  </a:lnTo>
                  <a:lnTo>
                    <a:pt x="19418" y="45847"/>
                  </a:lnTo>
                  <a:lnTo>
                    <a:pt x="18910" y="44323"/>
                  </a:lnTo>
                  <a:lnTo>
                    <a:pt x="18796" y="44069"/>
                  </a:lnTo>
                  <a:close/>
                </a:path>
                <a:path w="278765" h="117475">
                  <a:moveTo>
                    <a:pt x="22669" y="43434"/>
                  </a:moveTo>
                  <a:lnTo>
                    <a:pt x="22809" y="43688"/>
                  </a:lnTo>
                  <a:lnTo>
                    <a:pt x="22917" y="44069"/>
                  </a:lnTo>
                  <a:lnTo>
                    <a:pt x="22987" y="44958"/>
                  </a:lnTo>
                  <a:lnTo>
                    <a:pt x="22161" y="46482"/>
                  </a:lnTo>
                  <a:lnTo>
                    <a:pt x="20967" y="46736"/>
                  </a:lnTo>
                  <a:lnTo>
                    <a:pt x="27635" y="46736"/>
                  </a:lnTo>
                  <a:lnTo>
                    <a:pt x="27940" y="44958"/>
                  </a:lnTo>
                  <a:lnTo>
                    <a:pt x="22669" y="43434"/>
                  </a:lnTo>
                  <a:close/>
                </a:path>
                <a:path w="278765" h="117475">
                  <a:moveTo>
                    <a:pt x="230992" y="20447"/>
                  </a:moveTo>
                  <a:lnTo>
                    <a:pt x="202361" y="20447"/>
                  </a:lnTo>
                  <a:lnTo>
                    <a:pt x="201828" y="28575"/>
                  </a:lnTo>
                  <a:lnTo>
                    <a:pt x="211848" y="33782"/>
                  </a:lnTo>
                  <a:lnTo>
                    <a:pt x="226669" y="30480"/>
                  </a:lnTo>
                  <a:lnTo>
                    <a:pt x="229882" y="28702"/>
                  </a:lnTo>
                  <a:lnTo>
                    <a:pt x="232712" y="26416"/>
                  </a:lnTo>
                  <a:lnTo>
                    <a:pt x="216255" y="26416"/>
                  </a:lnTo>
                  <a:lnTo>
                    <a:pt x="215696" y="22479"/>
                  </a:lnTo>
                  <a:lnTo>
                    <a:pt x="227238" y="22479"/>
                  </a:lnTo>
                  <a:lnTo>
                    <a:pt x="230992" y="20447"/>
                  </a:lnTo>
                  <a:close/>
                </a:path>
                <a:path w="278765" h="117475">
                  <a:moveTo>
                    <a:pt x="233857" y="21336"/>
                  </a:moveTo>
                  <a:lnTo>
                    <a:pt x="230733" y="23368"/>
                  </a:lnTo>
                  <a:lnTo>
                    <a:pt x="226644" y="25019"/>
                  </a:lnTo>
                  <a:lnTo>
                    <a:pt x="224472" y="25654"/>
                  </a:lnTo>
                  <a:lnTo>
                    <a:pt x="216255" y="26416"/>
                  </a:lnTo>
                  <a:lnTo>
                    <a:pt x="232712" y="26416"/>
                  </a:lnTo>
                  <a:lnTo>
                    <a:pt x="236486" y="23368"/>
                  </a:lnTo>
                  <a:lnTo>
                    <a:pt x="238760" y="22352"/>
                  </a:lnTo>
                  <a:lnTo>
                    <a:pt x="233857" y="21336"/>
                  </a:lnTo>
                  <a:close/>
                </a:path>
                <a:path w="278765" h="117475">
                  <a:moveTo>
                    <a:pt x="227238" y="22479"/>
                  </a:moveTo>
                  <a:lnTo>
                    <a:pt x="215696" y="22479"/>
                  </a:lnTo>
                  <a:lnTo>
                    <a:pt x="220103" y="24511"/>
                  </a:lnTo>
                  <a:lnTo>
                    <a:pt x="225831" y="23241"/>
                  </a:lnTo>
                  <a:lnTo>
                    <a:pt x="227238" y="22479"/>
                  </a:lnTo>
                  <a:close/>
                </a:path>
                <a:path w="278765" h="117475">
                  <a:moveTo>
                    <a:pt x="196329" y="13335"/>
                  </a:moveTo>
                  <a:lnTo>
                    <a:pt x="191897" y="13335"/>
                  </a:lnTo>
                  <a:lnTo>
                    <a:pt x="188252" y="16764"/>
                  </a:lnTo>
                  <a:lnTo>
                    <a:pt x="192125" y="16764"/>
                  </a:lnTo>
                  <a:lnTo>
                    <a:pt x="192951" y="14351"/>
                  </a:lnTo>
                  <a:lnTo>
                    <a:pt x="196329" y="13335"/>
                  </a:lnTo>
                  <a:close/>
                </a:path>
                <a:path w="278765" h="117475">
                  <a:moveTo>
                    <a:pt x="202044" y="6223"/>
                  </a:moveTo>
                  <a:lnTo>
                    <a:pt x="202082" y="13335"/>
                  </a:lnTo>
                  <a:lnTo>
                    <a:pt x="200723" y="13335"/>
                  </a:lnTo>
                  <a:lnTo>
                    <a:pt x="194233" y="15240"/>
                  </a:lnTo>
                  <a:lnTo>
                    <a:pt x="192125" y="16764"/>
                  </a:lnTo>
                  <a:lnTo>
                    <a:pt x="235360" y="16764"/>
                  </a:lnTo>
                  <a:lnTo>
                    <a:pt x="236695" y="13970"/>
                  </a:lnTo>
                  <a:lnTo>
                    <a:pt x="225437" y="13970"/>
                  </a:lnTo>
                  <a:lnTo>
                    <a:pt x="221411" y="10795"/>
                  </a:lnTo>
                  <a:lnTo>
                    <a:pt x="229581" y="10795"/>
                  </a:lnTo>
                  <a:lnTo>
                    <a:pt x="230374" y="7874"/>
                  </a:lnTo>
                  <a:lnTo>
                    <a:pt x="229412" y="7874"/>
                  </a:lnTo>
                  <a:lnTo>
                    <a:pt x="202044" y="6223"/>
                  </a:lnTo>
                  <a:close/>
                </a:path>
                <a:path w="278765" h="117475">
                  <a:moveTo>
                    <a:pt x="236905" y="3937"/>
                  </a:moveTo>
                  <a:lnTo>
                    <a:pt x="235458" y="9779"/>
                  </a:lnTo>
                  <a:lnTo>
                    <a:pt x="225437" y="13970"/>
                  </a:lnTo>
                  <a:lnTo>
                    <a:pt x="236695" y="13970"/>
                  </a:lnTo>
                  <a:lnTo>
                    <a:pt x="237545" y="12192"/>
                  </a:lnTo>
                  <a:lnTo>
                    <a:pt x="237433" y="6223"/>
                  </a:lnTo>
                  <a:lnTo>
                    <a:pt x="236905" y="3937"/>
                  </a:lnTo>
                  <a:close/>
                </a:path>
                <a:path w="278765" h="117475">
                  <a:moveTo>
                    <a:pt x="229581" y="10795"/>
                  </a:moveTo>
                  <a:lnTo>
                    <a:pt x="221411" y="10795"/>
                  </a:lnTo>
                  <a:lnTo>
                    <a:pt x="229374" y="11557"/>
                  </a:lnTo>
                  <a:lnTo>
                    <a:pt x="229581" y="10795"/>
                  </a:lnTo>
                  <a:close/>
                </a:path>
                <a:path w="278765" h="117475">
                  <a:moveTo>
                    <a:pt x="228688" y="0"/>
                  </a:moveTo>
                  <a:lnTo>
                    <a:pt x="229412" y="7874"/>
                  </a:lnTo>
                  <a:lnTo>
                    <a:pt x="230374" y="7874"/>
                  </a:lnTo>
                  <a:lnTo>
                    <a:pt x="232029" y="1778"/>
                  </a:lnTo>
                  <a:lnTo>
                    <a:pt x="228688" y="0"/>
                  </a:lnTo>
                  <a:close/>
                </a:path>
              </a:pathLst>
            </a:custGeom>
            <a:solidFill>
              <a:srgbClr val="182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98">
              <a:extLst>
                <a:ext uri="{FF2B5EF4-FFF2-40B4-BE49-F238E27FC236}">
                  <a16:creationId xmlns:a16="http://schemas.microsoft.com/office/drawing/2014/main" id="{C9EAFCFE-FC2E-4A67-8AE7-26E2EC6AC518}"/>
                </a:ext>
              </a:extLst>
            </p:cNvPr>
            <p:cNvSpPr/>
            <p:nvPr/>
          </p:nvSpPr>
          <p:spPr>
            <a:xfrm>
              <a:off x="806221" y="9746627"/>
              <a:ext cx="19050" cy="23495"/>
            </a:xfrm>
            <a:custGeom>
              <a:avLst/>
              <a:gdLst/>
              <a:ahLst/>
              <a:cxnLst/>
              <a:rect l="l" t="t" r="r" b="b"/>
              <a:pathLst>
                <a:path w="19050" h="23495">
                  <a:moveTo>
                    <a:pt x="7658" y="1854"/>
                  </a:moveTo>
                  <a:lnTo>
                    <a:pt x="6934" y="546"/>
                  </a:lnTo>
                  <a:lnTo>
                    <a:pt x="6489" y="254"/>
                  </a:lnTo>
                  <a:lnTo>
                    <a:pt x="6019" y="152"/>
                  </a:lnTo>
                  <a:lnTo>
                    <a:pt x="5486" y="0"/>
                  </a:lnTo>
                  <a:lnTo>
                    <a:pt x="4826" y="25"/>
                  </a:lnTo>
                  <a:lnTo>
                    <a:pt x="3708" y="254"/>
                  </a:lnTo>
                  <a:lnTo>
                    <a:pt x="571" y="1333"/>
                  </a:lnTo>
                  <a:lnTo>
                    <a:pt x="0" y="4978"/>
                  </a:lnTo>
                  <a:lnTo>
                    <a:pt x="1358" y="3238"/>
                  </a:lnTo>
                  <a:lnTo>
                    <a:pt x="4089" y="3352"/>
                  </a:lnTo>
                  <a:lnTo>
                    <a:pt x="4622" y="3429"/>
                  </a:lnTo>
                  <a:lnTo>
                    <a:pt x="5956" y="3708"/>
                  </a:lnTo>
                  <a:lnTo>
                    <a:pt x="6781" y="3238"/>
                  </a:lnTo>
                  <a:lnTo>
                    <a:pt x="7353" y="2921"/>
                  </a:lnTo>
                  <a:lnTo>
                    <a:pt x="7658" y="1854"/>
                  </a:lnTo>
                  <a:close/>
                </a:path>
                <a:path w="19050" h="23495">
                  <a:moveTo>
                    <a:pt x="8763" y="11823"/>
                  </a:moveTo>
                  <a:lnTo>
                    <a:pt x="8534" y="10744"/>
                  </a:lnTo>
                  <a:lnTo>
                    <a:pt x="7289" y="9906"/>
                  </a:lnTo>
                  <a:lnTo>
                    <a:pt x="6769" y="9842"/>
                  </a:lnTo>
                  <a:lnTo>
                    <a:pt x="5829" y="10071"/>
                  </a:lnTo>
                  <a:lnTo>
                    <a:pt x="5346" y="10325"/>
                  </a:lnTo>
                  <a:lnTo>
                    <a:pt x="4622" y="10833"/>
                  </a:lnTo>
                  <a:lnTo>
                    <a:pt x="4356" y="11061"/>
                  </a:lnTo>
                  <a:lnTo>
                    <a:pt x="1993" y="13500"/>
                  </a:lnTo>
                  <a:lnTo>
                    <a:pt x="3136" y="17005"/>
                  </a:lnTo>
                  <a:lnTo>
                    <a:pt x="3568" y="14693"/>
                  </a:lnTo>
                  <a:lnTo>
                    <a:pt x="6375" y="13576"/>
                  </a:lnTo>
                  <a:lnTo>
                    <a:pt x="7861" y="13169"/>
                  </a:lnTo>
                  <a:lnTo>
                    <a:pt x="8763" y="11823"/>
                  </a:lnTo>
                  <a:close/>
                </a:path>
                <a:path w="19050" h="23495">
                  <a:moveTo>
                    <a:pt x="18681" y="15595"/>
                  </a:moveTo>
                  <a:lnTo>
                    <a:pt x="17932" y="14770"/>
                  </a:lnTo>
                  <a:lnTo>
                    <a:pt x="16433" y="14706"/>
                  </a:lnTo>
                  <a:lnTo>
                    <a:pt x="15951" y="14935"/>
                  </a:lnTo>
                  <a:lnTo>
                    <a:pt x="15621" y="15290"/>
                  </a:lnTo>
                  <a:lnTo>
                    <a:pt x="15100" y="15773"/>
                  </a:lnTo>
                  <a:lnTo>
                    <a:pt x="14719" y="16560"/>
                  </a:lnTo>
                  <a:lnTo>
                    <a:pt x="14452" y="17551"/>
                  </a:lnTo>
                  <a:lnTo>
                    <a:pt x="13779" y="20548"/>
                  </a:lnTo>
                  <a:lnTo>
                    <a:pt x="16586" y="22936"/>
                  </a:lnTo>
                  <a:lnTo>
                    <a:pt x="15786" y="20828"/>
                  </a:lnTo>
                  <a:lnTo>
                    <a:pt x="17513" y="18364"/>
                  </a:lnTo>
                  <a:lnTo>
                    <a:pt x="18618" y="17208"/>
                  </a:lnTo>
                  <a:lnTo>
                    <a:pt x="18681" y="15595"/>
                  </a:lnTo>
                  <a:close/>
                </a:path>
              </a:pathLst>
            </a:custGeom>
            <a:solidFill>
              <a:srgbClr val="DA1A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E9CB1DA50C2C4998DB6494502870F3" ma:contentTypeVersion="13" ma:contentTypeDescription="Create a new document." ma:contentTypeScope="" ma:versionID="405379446e811797bbde3d2d9a1f4767">
  <xsd:schema xmlns:xsd="http://www.w3.org/2001/XMLSchema" xmlns:xs="http://www.w3.org/2001/XMLSchema" xmlns:p="http://schemas.microsoft.com/office/2006/metadata/properties" xmlns:ns3="2f5db65b-58ee-4eb1-9ef7-368782c2202d" xmlns:ns4="1922d12e-0993-41ec-8b9e-ac2546f5c25b" targetNamespace="http://schemas.microsoft.com/office/2006/metadata/properties" ma:root="true" ma:fieldsID="808799465afd67aa23f2e32c181d8694" ns3:_="" ns4:_="">
    <xsd:import namespace="2f5db65b-58ee-4eb1-9ef7-368782c2202d"/>
    <xsd:import namespace="1922d12e-0993-41ec-8b9e-ac2546f5c2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5db65b-58ee-4eb1-9ef7-368782c220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22d12e-0993-41ec-8b9e-ac2546f5c25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95853F-F4D7-403E-85F7-FD627CD3C1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2BB788-725D-4039-9AE2-7D0949B4F16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922d12e-0993-41ec-8b9e-ac2546f5c25b"/>
    <ds:schemaRef ds:uri="2f5db65b-58ee-4eb1-9ef7-368782c2202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68EB8F4-60BC-4AB9-9E82-BB2C9B6860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5db65b-58ee-4eb1-9ef7-368782c2202d"/>
    <ds:schemaRef ds:uri="1922d12e-0993-41ec-8b9e-ac2546f5c2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</TotalTime>
  <Words>408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Office Theme</vt:lpstr>
      <vt:lpstr>Equal Opportunities Policy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FOOTBALL CLUB SAFEGUARDING CHILDREN POLICY</dc:title>
  <dc:creator>Martin, Wayne</dc:creator>
  <cp:lastModifiedBy>Wayne Martin</cp:lastModifiedBy>
  <cp:revision>1</cp:revision>
  <dcterms:created xsi:type="dcterms:W3CDTF">2020-11-12T09:32:34Z</dcterms:created>
  <dcterms:modified xsi:type="dcterms:W3CDTF">2024-06-10T10:55:25Z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2020-11-12T00:00:00Z</vt:filetime>
  </property>
  <property fmtid="{D5CDD505-2E9C-101B-9397-08002B2CF9AE}" pid="5" name="ContentTypeId">
    <vt:lpwstr>0x010100F3E9CB1DA50C2C4998DB6494502870F3</vt:lpwstr>
  </property>
</Properties>
</file>