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
  </p:notesMasterIdLst>
  <p:sldIdLst>
    <p:sldId id="258" r:id="rId5"/>
    <p:sldId id="259" r:id="rId6"/>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890" y="1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Martin" userId="79c5f6db-648b-44b3-9d7e-2a33d01ca4fe" providerId="ADAL" clId="{754DB4A1-298C-48AC-BC6A-3D9BF8F006A8}"/>
    <pc:docChg chg="modSld">
      <pc:chgData name="Wayne Martin" userId="79c5f6db-648b-44b3-9d7e-2a33d01ca4fe" providerId="ADAL" clId="{754DB4A1-298C-48AC-BC6A-3D9BF8F006A8}" dt="2024-06-10T10:54:18.392" v="7" actId="20577"/>
      <pc:docMkLst>
        <pc:docMk/>
      </pc:docMkLst>
      <pc:sldChg chg="modSp mod">
        <pc:chgData name="Wayne Martin" userId="79c5f6db-648b-44b3-9d7e-2a33d01ca4fe" providerId="ADAL" clId="{754DB4A1-298C-48AC-BC6A-3D9BF8F006A8}" dt="2024-06-10T10:54:08.103" v="3" actId="20577"/>
        <pc:sldMkLst>
          <pc:docMk/>
          <pc:sldMk cId="0" sldId="258"/>
        </pc:sldMkLst>
        <pc:spChg chg="mod">
          <ac:chgData name="Wayne Martin" userId="79c5f6db-648b-44b3-9d7e-2a33d01ca4fe" providerId="ADAL" clId="{754DB4A1-298C-48AC-BC6A-3D9BF8F006A8}" dt="2024-06-10T10:54:08.103" v="3" actId="20577"/>
          <ac:spMkLst>
            <pc:docMk/>
            <pc:sldMk cId="0" sldId="258"/>
            <ac:spMk id="11" creationId="{7A495F18-162A-47FA-8153-F89FCD733ABC}"/>
          </ac:spMkLst>
        </pc:spChg>
      </pc:sldChg>
      <pc:sldChg chg="modSp mod">
        <pc:chgData name="Wayne Martin" userId="79c5f6db-648b-44b3-9d7e-2a33d01ca4fe" providerId="ADAL" clId="{754DB4A1-298C-48AC-BC6A-3D9BF8F006A8}" dt="2024-06-10T10:54:18.392" v="7" actId="20577"/>
        <pc:sldMkLst>
          <pc:docMk/>
          <pc:sldMk cId="0" sldId="259"/>
        </pc:sldMkLst>
        <pc:spChg chg="mod">
          <ac:chgData name="Wayne Martin" userId="79c5f6db-648b-44b3-9d7e-2a33d01ca4fe" providerId="ADAL" clId="{754DB4A1-298C-48AC-BC6A-3D9BF8F006A8}" dt="2024-06-10T10:54:18.392" v="7" actId="20577"/>
          <ac:spMkLst>
            <pc:docMk/>
            <pc:sldMk cId="0" sldId="259"/>
            <ac:spMk id="15" creationId="{4127CD79-A3C1-4A7E-83A3-C975579BA04D}"/>
          </ac:spMkLst>
        </pc:spChg>
      </pc:sldChg>
    </pc:docChg>
  </pc:docChgLst>
  <pc:docChgLst>
    <pc:chgData name="Martin, Wayne" userId="79c5f6db-648b-44b3-9d7e-2a33d01ca4fe" providerId="ADAL" clId="{B8283BF1-408B-4B2B-AE41-DF13D4769AA8}"/>
    <pc:docChg chg="custSel modSld">
      <pc:chgData name="Martin, Wayne" userId="79c5f6db-648b-44b3-9d7e-2a33d01ca4fe" providerId="ADAL" clId="{B8283BF1-408B-4B2B-AE41-DF13D4769AA8}" dt="2020-12-17T14:54:02.106" v="36" actId="20577"/>
      <pc:docMkLst>
        <pc:docMk/>
      </pc:docMkLst>
      <pc:sldChg chg="addSp delSp modSp">
        <pc:chgData name="Martin, Wayne" userId="79c5f6db-648b-44b3-9d7e-2a33d01ca4fe" providerId="ADAL" clId="{B8283BF1-408B-4B2B-AE41-DF13D4769AA8}" dt="2020-12-17T14:54:02.106" v="36" actId="20577"/>
        <pc:sldMkLst>
          <pc:docMk/>
          <pc:sldMk cId="0" sldId="258"/>
        </pc:sldMkLst>
        <pc:spChg chg="mod">
          <ac:chgData name="Martin, Wayne" userId="79c5f6db-648b-44b3-9d7e-2a33d01ca4fe" providerId="ADAL" clId="{B8283BF1-408B-4B2B-AE41-DF13D4769AA8}" dt="2020-12-17T14:46:25.684" v="10" actId="207"/>
          <ac:spMkLst>
            <pc:docMk/>
            <pc:sldMk cId="0" sldId="258"/>
            <ac:spMk id="4" creationId="{9554CC53-5F6D-47CE-8E9D-B4D4E188D248}"/>
          </ac:spMkLst>
        </pc:spChg>
        <pc:spChg chg="mod">
          <ac:chgData name="Martin, Wayne" userId="79c5f6db-648b-44b3-9d7e-2a33d01ca4fe" providerId="ADAL" clId="{B8283BF1-408B-4B2B-AE41-DF13D4769AA8}" dt="2020-12-17T14:46:46.526" v="15" actId="207"/>
          <ac:spMkLst>
            <pc:docMk/>
            <pc:sldMk cId="0" sldId="258"/>
            <ac:spMk id="7" creationId="{AD450BCE-53BE-49CE-9A9E-4B618E0ABB30}"/>
          </ac:spMkLst>
        </pc:spChg>
        <pc:spChg chg="add mod">
          <ac:chgData name="Martin, Wayne" userId="79c5f6db-648b-44b3-9d7e-2a33d01ca4fe" providerId="ADAL" clId="{B8283BF1-408B-4B2B-AE41-DF13D4769AA8}" dt="2020-12-17T14:54:02.106" v="36" actId="20577"/>
          <ac:spMkLst>
            <pc:docMk/>
            <pc:sldMk cId="0" sldId="258"/>
            <ac:spMk id="12" creationId="{6E11F4C6-4C90-4141-82C1-B507DD7FA380}"/>
          </ac:spMkLst>
        </pc:spChg>
        <pc:spChg chg="mod">
          <ac:chgData name="Martin, Wayne" userId="79c5f6db-648b-44b3-9d7e-2a33d01ca4fe" providerId="ADAL" clId="{B8283BF1-408B-4B2B-AE41-DF13D4769AA8}" dt="2020-12-17T14:46:09.962" v="6" actId="1076"/>
          <ac:spMkLst>
            <pc:docMk/>
            <pc:sldMk cId="0" sldId="258"/>
            <ac:spMk id="15" creationId="{00000000-0000-0000-0000-000000000000}"/>
          </ac:spMkLst>
        </pc:spChg>
        <pc:spChg chg="mod">
          <ac:chgData name="Martin, Wayne" userId="79c5f6db-648b-44b3-9d7e-2a33d01ca4fe" providerId="ADAL" clId="{B8283BF1-408B-4B2B-AE41-DF13D4769AA8}" dt="2020-12-17T14:46:57.538" v="16" actId="207"/>
          <ac:spMkLst>
            <pc:docMk/>
            <pc:sldMk cId="0" sldId="258"/>
            <ac:spMk id="21" creationId="{AF190684-B1F2-4614-973C-A53316FFACD4}"/>
          </ac:spMkLst>
        </pc:spChg>
        <pc:spChg chg="del mod">
          <ac:chgData name="Martin, Wayne" userId="79c5f6db-648b-44b3-9d7e-2a33d01ca4fe" providerId="ADAL" clId="{B8283BF1-408B-4B2B-AE41-DF13D4769AA8}" dt="2020-12-17T14:53:56.555" v="33"/>
          <ac:spMkLst>
            <pc:docMk/>
            <pc:sldMk cId="0" sldId="258"/>
            <ac:spMk id="26" creationId="{00000000-0000-0000-0000-000000000000}"/>
          </ac:spMkLst>
        </pc:spChg>
        <pc:spChg chg="mod">
          <ac:chgData name="Martin, Wayne" userId="79c5f6db-648b-44b3-9d7e-2a33d01ca4fe" providerId="ADAL" clId="{B8283BF1-408B-4B2B-AE41-DF13D4769AA8}" dt="2020-12-17T14:46:05.211" v="5" actId="14100"/>
          <ac:spMkLst>
            <pc:docMk/>
            <pc:sldMk cId="0" sldId="258"/>
            <ac:spMk id="27" creationId="{E9EA9F39-C33F-41C9-85C1-7E3E9C5B355A}"/>
          </ac:spMkLst>
        </pc:spChg>
      </pc:sldChg>
      <pc:sldChg chg="addSp delSp modSp">
        <pc:chgData name="Martin, Wayne" userId="79c5f6db-648b-44b3-9d7e-2a33d01ca4fe" providerId="ADAL" clId="{B8283BF1-408B-4B2B-AE41-DF13D4769AA8}" dt="2020-12-17T14:53:50.073" v="31" actId="20577"/>
        <pc:sldMkLst>
          <pc:docMk/>
          <pc:sldMk cId="0" sldId="259"/>
        </pc:sldMkLst>
        <pc:spChg chg="add mod">
          <ac:chgData name="Martin, Wayne" userId="79c5f6db-648b-44b3-9d7e-2a33d01ca4fe" providerId="ADAL" clId="{B8283BF1-408B-4B2B-AE41-DF13D4769AA8}" dt="2020-12-17T14:53:50.073" v="31" actId="20577"/>
          <ac:spMkLst>
            <pc:docMk/>
            <pc:sldMk cId="0" sldId="259"/>
            <ac:spMk id="10" creationId="{327D982B-C923-4B9F-B1A0-2245887AEBB3}"/>
          </ac:spMkLst>
        </pc:spChg>
        <pc:spChg chg="mod">
          <ac:chgData name="Martin, Wayne" userId="79c5f6db-648b-44b3-9d7e-2a33d01ca4fe" providerId="ADAL" clId="{B8283BF1-408B-4B2B-AE41-DF13D4769AA8}" dt="2020-12-17T14:47:08.094" v="17" actId="692"/>
          <ac:spMkLst>
            <pc:docMk/>
            <pc:sldMk cId="0" sldId="259"/>
            <ac:spMk id="12" creationId="{00000000-0000-0000-0000-000000000000}"/>
          </ac:spMkLst>
        </pc:spChg>
        <pc:spChg chg="mod">
          <ac:chgData name="Martin, Wayne" userId="79c5f6db-648b-44b3-9d7e-2a33d01ca4fe" providerId="ADAL" clId="{B8283BF1-408B-4B2B-AE41-DF13D4769AA8}" dt="2020-12-17T14:47:16.712" v="18" actId="207"/>
          <ac:spMkLst>
            <pc:docMk/>
            <pc:sldMk cId="0" sldId="259"/>
            <ac:spMk id="13" creationId="{00000000-0000-0000-0000-000000000000}"/>
          </ac:spMkLst>
        </pc:spChg>
        <pc:spChg chg="del mod">
          <ac:chgData name="Martin, Wayne" userId="79c5f6db-648b-44b3-9d7e-2a33d01ca4fe" providerId="ADAL" clId="{B8283BF1-408B-4B2B-AE41-DF13D4769AA8}" dt="2020-12-17T14:53:39.390" v="28"/>
          <ac:spMkLst>
            <pc:docMk/>
            <pc:sldMk cId="0" sldId="259"/>
            <ac:spMk id="21" creationId="{00000000-0000-0000-0000-000000000000}"/>
          </ac:spMkLst>
        </pc:spChg>
      </pc:sldChg>
    </pc:docChg>
  </pc:docChgLst>
  <pc:docChgLst>
    <pc:chgData name="Martin, Wayne" userId="79c5f6db-648b-44b3-9d7e-2a33d01ca4fe" providerId="ADAL" clId="{A2380006-506D-4786-BC9A-E741280A5447}"/>
    <pc:docChg chg="undo custSel delSld modSld">
      <pc:chgData name="Martin, Wayne" userId="79c5f6db-648b-44b3-9d7e-2a33d01ca4fe" providerId="ADAL" clId="{A2380006-506D-4786-BC9A-E741280A5447}" dt="2020-12-16T14:35:44.145" v="565"/>
      <pc:docMkLst>
        <pc:docMk/>
      </pc:docMkLst>
      <pc:sldChg chg="addSp delSp modSp">
        <pc:chgData name="Martin, Wayne" userId="79c5f6db-648b-44b3-9d7e-2a33d01ca4fe" providerId="ADAL" clId="{A2380006-506D-4786-BC9A-E741280A5447}" dt="2020-12-16T14:35:36.251" v="564" actId="20577"/>
        <pc:sldMkLst>
          <pc:docMk/>
          <pc:sldMk cId="0" sldId="258"/>
        </pc:sldMkLst>
        <pc:spChg chg="del mod">
          <ac:chgData name="Martin, Wayne" userId="79c5f6db-648b-44b3-9d7e-2a33d01ca4fe" providerId="ADAL" clId="{A2380006-506D-4786-BC9A-E741280A5447}" dt="2020-12-16T09:48:48.066" v="1" actId="478"/>
          <ac:spMkLst>
            <pc:docMk/>
            <pc:sldMk cId="0" sldId="258"/>
            <ac:spMk id="2" creationId="{00000000-0000-0000-0000-000000000000}"/>
          </ac:spMkLst>
        </pc:spChg>
        <pc:spChg chg="del mod">
          <ac:chgData name="Martin, Wayne" userId="79c5f6db-648b-44b3-9d7e-2a33d01ca4fe" providerId="ADAL" clId="{A2380006-506D-4786-BC9A-E741280A5447}" dt="2020-12-16T09:48:56.746" v="4" actId="478"/>
          <ac:spMkLst>
            <pc:docMk/>
            <pc:sldMk cId="0" sldId="258"/>
            <ac:spMk id="3" creationId="{00000000-0000-0000-0000-000000000000}"/>
          </ac:spMkLst>
        </pc:spChg>
        <pc:spChg chg="add mod">
          <ac:chgData name="Martin, Wayne" userId="79c5f6db-648b-44b3-9d7e-2a33d01ca4fe" providerId="ADAL" clId="{A2380006-506D-4786-BC9A-E741280A5447}" dt="2020-12-16T10:16:33.960" v="231" actId="12"/>
          <ac:spMkLst>
            <pc:docMk/>
            <pc:sldMk cId="0" sldId="258"/>
            <ac:spMk id="4" creationId="{9554CC53-5F6D-47CE-8E9D-B4D4E188D248}"/>
          </ac:spMkLst>
        </pc:spChg>
        <pc:spChg chg="del">
          <ac:chgData name="Martin, Wayne" userId="79c5f6db-648b-44b3-9d7e-2a33d01ca4fe" providerId="ADAL" clId="{A2380006-506D-4786-BC9A-E741280A5447}" dt="2020-12-16T09:48:51.978" v="2" actId="478"/>
          <ac:spMkLst>
            <pc:docMk/>
            <pc:sldMk cId="0" sldId="258"/>
            <ac:spMk id="5" creationId="{00000000-0000-0000-0000-000000000000}"/>
          </ac:spMkLst>
        </pc:spChg>
        <pc:spChg chg="del">
          <ac:chgData name="Martin, Wayne" userId="79c5f6db-648b-44b3-9d7e-2a33d01ca4fe" providerId="ADAL" clId="{A2380006-506D-4786-BC9A-E741280A5447}" dt="2020-12-16T09:49:00.114" v="5" actId="478"/>
          <ac:spMkLst>
            <pc:docMk/>
            <pc:sldMk cId="0" sldId="258"/>
            <ac:spMk id="6" creationId="{00000000-0000-0000-0000-000000000000}"/>
          </ac:spMkLst>
        </pc:spChg>
        <pc:spChg chg="add mod">
          <ac:chgData name="Martin, Wayne" userId="79c5f6db-648b-44b3-9d7e-2a33d01ca4fe" providerId="ADAL" clId="{A2380006-506D-4786-BC9A-E741280A5447}" dt="2020-12-16T10:16:44.866" v="232" actId="12"/>
          <ac:spMkLst>
            <pc:docMk/>
            <pc:sldMk cId="0" sldId="258"/>
            <ac:spMk id="7" creationId="{AD450BCE-53BE-49CE-9A9E-4B618E0ABB30}"/>
          </ac:spMkLst>
        </pc:spChg>
        <pc:spChg chg="del">
          <ac:chgData name="Martin, Wayne" userId="79c5f6db-648b-44b3-9d7e-2a33d01ca4fe" providerId="ADAL" clId="{A2380006-506D-4786-BC9A-E741280A5447}" dt="2020-12-16T10:10:12.667" v="108" actId="478"/>
          <ac:spMkLst>
            <pc:docMk/>
            <pc:sldMk cId="0" sldId="258"/>
            <ac:spMk id="8" creationId="{00000000-0000-0000-0000-000000000000}"/>
          </ac:spMkLst>
        </pc:spChg>
        <pc:spChg chg="del">
          <ac:chgData name="Martin, Wayne" userId="79c5f6db-648b-44b3-9d7e-2a33d01ca4fe" providerId="ADAL" clId="{A2380006-506D-4786-BC9A-E741280A5447}" dt="2020-12-16T09:49:02.995" v="6" actId="478"/>
          <ac:spMkLst>
            <pc:docMk/>
            <pc:sldMk cId="0" sldId="258"/>
            <ac:spMk id="9" creationId="{00000000-0000-0000-0000-000000000000}"/>
          </ac:spMkLst>
        </pc:spChg>
        <pc:spChg chg="del">
          <ac:chgData name="Martin, Wayne" userId="79c5f6db-648b-44b3-9d7e-2a33d01ca4fe" providerId="ADAL" clId="{A2380006-506D-4786-BC9A-E741280A5447}" dt="2020-12-16T09:49:07.451" v="7" actId="478"/>
          <ac:spMkLst>
            <pc:docMk/>
            <pc:sldMk cId="0" sldId="258"/>
            <ac:spMk id="10" creationId="{00000000-0000-0000-0000-000000000000}"/>
          </ac:spMkLst>
        </pc:spChg>
        <pc:spChg chg="add mod">
          <ac:chgData name="Martin, Wayne" userId="79c5f6db-648b-44b3-9d7e-2a33d01ca4fe" providerId="ADAL" clId="{A2380006-506D-4786-BC9A-E741280A5447}" dt="2020-12-16T14:35:36.251" v="564" actId="20577"/>
          <ac:spMkLst>
            <pc:docMk/>
            <pc:sldMk cId="0" sldId="258"/>
            <ac:spMk id="11" creationId="{7A495F18-162A-47FA-8153-F89FCD733ABC}"/>
          </ac:spMkLst>
        </pc:spChg>
        <pc:spChg chg="del">
          <ac:chgData name="Martin, Wayne" userId="79c5f6db-648b-44b3-9d7e-2a33d01ca4fe" providerId="ADAL" clId="{A2380006-506D-4786-BC9A-E741280A5447}" dt="2020-12-16T09:49:10.308" v="8" actId="478"/>
          <ac:spMkLst>
            <pc:docMk/>
            <pc:sldMk cId="0" sldId="258"/>
            <ac:spMk id="13" creationId="{00000000-0000-0000-0000-000000000000}"/>
          </ac:spMkLst>
        </pc:spChg>
        <pc:spChg chg="mod">
          <ac:chgData name="Martin, Wayne" userId="79c5f6db-648b-44b3-9d7e-2a33d01ca4fe" providerId="ADAL" clId="{A2380006-506D-4786-BC9A-E741280A5447}" dt="2020-12-16T10:18:50.383" v="273" actId="20577"/>
          <ac:spMkLst>
            <pc:docMk/>
            <pc:sldMk cId="0" sldId="258"/>
            <ac:spMk id="15" creationId="{00000000-0000-0000-0000-000000000000}"/>
          </ac:spMkLst>
        </pc:spChg>
        <pc:spChg chg="mod">
          <ac:chgData name="Martin, Wayne" userId="79c5f6db-648b-44b3-9d7e-2a33d01ca4fe" providerId="ADAL" clId="{A2380006-506D-4786-BC9A-E741280A5447}" dt="2020-12-16T09:51:27.793" v="57" actId="14100"/>
          <ac:spMkLst>
            <pc:docMk/>
            <pc:sldMk cId="0" sldId="258"/>
            <ac:spMk id="21" creationId="{AF190684-B1F2-4614-973C-A53316FFACD4}"/>
          </ac:spMkLst>
        </pc:spChg>
      </pc:sldChg>
      <pc:sldChg chg="addSp delSp modSp">
        <pc:chgData name="Martin, Wayne" userId="79c5f6db-648b-44b3-9d7e-2a33d01ca4fe" providerId="ADAL" clId="{A2380006-506D-4786-BC9A-E741280A5447}" dt="2020-12-16T14:35:44.145" v="565"/>
        <pc:sldMkLst>
          <pc:docMk/>
          <pc:sldMk cId="0" sldId="259"/>
        </pc:sldMkLst>
        <pc:spChg chg="add mod">
          <ac:chgData name="Martin, Wayne" userId="79c5f6db-648b-44b3-9d7e-2a33d01ca4fe" providerId="ADAL" clId="{A2380006-506D-4786-BC9A-E741280A5447}" dt="2020-12-16T13:44:08.904" v="452" actId="14100"/>
          <ac:spMkLst>
            <pc:docMk/>
            <pc:sldMk cId="0" sldId="259"/>
            <ac:spMk id="2" creationId="{4DE51ACA-3041-4EBD-A680-B8E2A03A2AD3}"/>
          </ac:spMkLst>
        </pc:spChg>
        <pc:spChg chg="del">
          <ac:chgData name="Martin, Wayne" userId="79c5f6db-648b-44b3-9d7e-2a33d01ca4fe" providerId="ADAL" clId="{A2380006-506D-4786-BC9A-E741280A5447}" dt="2020-12-16T10:19:30.362" v="274" actId="478"/>
          <ac:spMkLst>
            <pc:docMk/>
            <pc:sldMk cId="0" sldId="259"/>
            <ac:spMk id="3" creationId="{00000000-0000-0000-0000-000000000000}"/>
          </ac:spMkLst>
        </pc:spChg>
        <pc:spChg chg="del mod">
          <ac:chgData name="Martin, Wayne" userId="79c5f6db-648b-44b3-9d7e-2a33d01ca4fe" providerId="ADAL" clId="{A2380006-506D-4786-BC9A-E741280A5447}" dt="2020-12-16T10:19:45.684" v="280" actId="478"/>
          <ac:spMkLst>
            <pc:docMk/>
            <pc:sldMk cId="0" sldId="259"/>
            <ac:spMk id="4" creationId="{00000000-0000-0000-0000-000000000000}"/>
          </ac:spMkLst>
        </pc:spChg>
        <pc:spChg chg="del">
          <ac:chgData name="Martin, Wayne" userId="79c5f6db-648b-44b3-9d7e-2a33d01ca4fe" providerId="ADAL" clId="{A2380006-506D-4786-BC9A-E741280A5447}" dt="2020-12-16T10:19:33.226" v="275" actId="478"/>
          <ac:spMkLst>
            <pc:docMk/>
            <pc:sldMk cId="0" sldId="259"/>
            <ac:spMk id="5" creationId="{00000000-0000-0000-0000-000000000000}"/>
          </ac:spMkLst>
        </pc:spChg>
        <pc:spChg chg="add mod">
          <ac:chgData name="Martin, Wayne" userId="79c5f6db-648b-44b3-9d7e-2a33d01ca4fe" providerId="ADAL" clId="{A2380006-506D-4786-BC9A-E741280A5447}" dt="2020-12-16T13:44:04.829" v="451" actId="14100"/>
          <ac:spMkLst>
            <pc:docMk/>
            <pc:sldMk cId="0" sldId="259"/>
            <ac:spMk id="6" creationId="{263996DE-EC66-4484-817F-AC7D654AEE23}"/>
          </ac:spMkLst>
        </pc:spChg>
        <pc:spChg chg="del mod">
          <ac:chgData name="Martin, Wayne" userId="79c5f6db-648b-44b3-9d7e-2a33d01ca4fe" providerId="ADAL" clId="{A2380006-506D-4786-BC9A-E741280A5447}" dt="2020-12-16T10:19:47.972" v="281" actId="478"/>
          <ac:spMkLst>
            <pc:docMk/>
            <pc:sldMk cId="0" sldId="259"/>
            <ac:spMk id="7" creationId="{00000000-0000-0000-0000-000000000000}"/>
          </ac:spMkLst>
        </pc:spChg>
        <pc:spChg chg="del">
          <ac:chgData name="Martin, Wayne" userId="79c5f6db-648b-44b3-9d7e-2a33d01ca4fe" providerId="ADAL" clId="{A2380006-506D-4786-BC9A-E741280A5447}" dt="2020-12-16T10:19:35.665" v="276" actId="478"/>
          <ac:spMkLst>
            <pc:docMk/>
            <pc:sldMk cId="0" sldId="259"/>
            <ac:spMk id="8" creationId="{00000000-0000-0000-0000-000000000000}"/>
          </ac:spMkLst>
        </pc:spChg>
        <pc:spChg chg="del">
          <ac:chgData name="Martin, Wayne" userId="79c5f6db-648b-44b3-9d7e-2a33d01ca4fe" providerId="ADAL" clId="{A2380006-506D-4786-BC9A-E741280A5447}" dt="2020-12-16T10:19:38.298" v="277" actId="478"/>
          <ac:spMkLst>
            <pc:docMk/>
            <pc:sldMk cId="0" sldId="259"/>
            <ac:spMk id="9" creationId="{00000000-0000-0000-0000-000000000000}"/>
          </ac:spMkLst>
        </pc:spChg>
        <pc:spChg chg="mod">
          <ac:chgData name="Martin, Wayne" userId="79c5f6db-648b-44b3-9d7e-2a33d01ca4fe" providerId="ADAL" clId="{A2380006-506D-4786-BC9A-E741280A5447}" dt="2020-12-16T13:41:24.908" v="379" actId="14100"/>
          <ac:spMkLst>
            <pc:docMk/>
            <pc:sldMk cId="0" sldId="259"/>
            <ac:spMk id="13" creationId="{00000000-0000-0000-0000-000000000000}"/>
          </ac:spMkLst>
        </pc:spChg>
        <pc:spChg chg="add">
          <ac:chgData name="Martin, Wayne" userId="79c5f6db-648b-44b3-9d7e-2a33d01ca4fe" providerId="ADAL" clId="{A2380006-506D-4786-BC9A-E741280A5447}" dt="2020-12-16T14:35:44.145" v="565"/>
          <ac:spMkLst>
            <pc:docMk/>
            <pc:sldMk cId="0" sldId="259"/>
            <ac:spMk id="15" creationId="{4127CD79-A3C1-4A7E-83A3-C975579BA04D}"/>
          </ac:spMkLst>
        </pc:spChg>
      </pc:sldChg>
      <pc:sldChg chg="del">
        <pc:chgData name="Martin, Wayne" userId="79c5f6db-648b-44b3-9d7e-2a33d01ca4fe" providerId="ADAL" clId="{A2380006-506D-4786-BC9A-E741280A5447}" dt="2020-12-16T10:18:22.693" v="233" actId="2696"/>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5456648E-074B-4B5A-B773-FEC8F999A6DB}" type="datetimeFigureOut">
              <a:rPr lang="en-GB" smtClean="0"/>
              <a:t>10/06/2024</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DECEC55E-CA39-4ADE-952C-DC44B5BA4F76}" type="slidenum">
              <a:rPr lang="en-GB" smtClean="0"/>
              <a:t>‹#›</a:t>
            </a:fld>
            <a:endParaRPr lang="en-GB"/>
          </a:p>
        </p:txBody>
      </p:sp>
    </p:spTree>
    <p:extLst>
      <p:ext uri="{BB962C8B-B14F-4D97-AF65-F5344CB8AC3E}">
        <p14:creationId xmlns:p14="http://schemas.microsoft.com/office/powerpoint/2010/main" val="377216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DC2AFFF-6FFB-4823-B396-AD291263C86B}" type="datetime1">
              <a:rPr lang="en-US" smtClean="0"/>
              <a:t>6/10/2024</a:t>
            </a:fld>
            <a:endParaRPr lang="en-US"/>
          </a:p>
        </p:txBody>
      </p:sp>
      <p:sp>
        <p:nvSpPr>
          <p:cNvPr id="6" name="Holder 6"/>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18223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50BC2E7-B058-4191-8893-17A76AA89FFC}" type="datetime1">
              <a:rPr lang="en-US" smtClean="0"/>
              <a:t>6/10/2024</a:t>
            </a:fld>
            <a:endParaRPr lang="en-US"/>
          </a:p>
        </p:txBody>
      </p:sp>
      <p:sp>
        <p:nvSpPr>
          <p:cNvPr id="6" name="Holder 6"/>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18223E"/>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EA31B10-3453-4611-8FB9-92CB16E7F8F3}" type="datetime1">
              <a:rPr lang="en-US" smtClean="0"/>
              <a:t>6/10/2024</a:t>
            </a:fld>
            <a:endParaRPr lang="en-US"/>
          </a:p>
        </p:txBody>
      </p:sp>
      <p:sp>
        <p:nvSpPr>
          <p:cNvPr id="7" name="Holder 7"/>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18223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F82275E-E732-47AB-AD00-085853F564AE}" type="datetime1">
              <a:rPr lang="en-US" smtClean="0"/>
              <a:t>6/10/2024</a:t>
            </a:fld>
            <a:endParaRPr lang="en-US"/>
          </a:p>
        </p:txBody>
      </p:sp>
      <p:sp>
        <p:nvSpPr>
          <p:cNvPr id="5" name="Holder 5"/>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71B26C9-9E2D-488C-A7E3-14F798435FC2}" type="datetime1">
              <a:rPr lang="en-US" smtClean="0"/>
              <a:t>6/10/2024</a:t>
            </a:fld>
            <a:endParaRPr lang="en-US"/>
          </a:p>
        </p:txBody>
      </p:sp>
      <p:sp>
        <p:nvSpPr>
          <p:cNvPr id="4" name="Holder 4"/>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2003" cy="7560005"/>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4500" y="1313103"/>
            <a:ext cx="9804400" cy="421639"/>
          </a:xfrm>
          <a:prstGeom prst="rect">
            <a:avLst/>
          </a:prstGeom>
        </p:spPr>
        <p:txBody>
          <a:bodyPr wrap="square" lIns="0" tIns="0" rIns="0" bIns="0">
            <a:spAutoFit/>
          </a:bodyPr>
          <a:lstStyle>
            <a:lvl1pPr>
              <a:defRPr sz="2600" b="0" i="0">
                <a:solidFill>
                  <a:srgbClr val="18223E"/>
                </a:solidFill>
                <a:latin typeface="Arial"/>
                <a:cs typeface="Arial"/>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4500" y="7253523"/>
            <a:ext cx="3611879" cy="153034"/>
          </a:xfrm>
          <a:prstGeom prst="rect">
            <a:avLst/>
          </a:prstGeom>
        </p:spPr>
        <p:txBody>
          <a:bodyPr wrap="square" lIns="0" tIns="0" rIns="0" bIns="0">
            <a:spAutoFit/>
          </a:bodyPr>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6D916216-03B9-49C6-A60D-30E2C117458C}" type="datetime1">
              <a:rPr lang="en-US" smtClean="0"/>
              <a:t>6/10/2024</a:t>
            </a:fld>
            <a:endParaRPr lang="en-US"/>
          </a:p>
        </p:txBody>
      </p:sp>
      <p:sp>
        <p:nvSpPr>
          <p:cNvPr id="6" name="Holder 6"/>
          <p:cNvSpPr>
            <a:spLocks noGrp="1"/>
          </p:cNvSpPr>
          <p:nvPr>
            <p:ph type="sldNum" sz="quarter" idx="7"/>
          </p:nvPr>
        </p:nvSpPr>
        <p:spPr>
          <a:xfrm>
            <a:off x="10100335" y="7253522"/>
            <a:ext cx="175259" cy="153034"/>
          </a:xfrm>
          <a:prstGeom prst="rect">
            <a:avLst/>
          </a:prstGeom>
        </p:spPr>
        <p:txBody>
          <a:bodyPr wrap="square" lIns="0" tIns="0" rIns="0" bIns="0">
            <a:spAutoFit/>
          </a:bodyPr>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13">
            <a:extLst>
              <a:ext uri="{FF2B5EF4-FFF2-40B4-BE49-F238E27FC236}">
                <a16:creationId xmlns:a16="http://schemas.microsoft.com/office/drawing/2014/main" id="{AF190684-B1F2-4614-973C-A53316FFACD4}"/>
              </a:ext>
            </a:extLst>
          </p:cNvPr>
          <p:cNvSpPr/>
          <p:nvPr/>
        </p:nvSpPr>
        <p:spPr>
          <a:xfrm>
            <a:off x="0" y="7205043"/>
            <a:ext cx="10692130" cy="355393"/>
          </a:xfrm>
          <a:custGeom>
            <a:avLst/>
            <a:gdLst/>
            <a:ahLst/>
            <a:cxnLst/>
            <a:rect l="l" t="t" r="r" b="b"/>
            <a:pathLst>
              <a:path w="10692130" h="447675">
                <a:moveTo>
                  <a:pt x="0" y="447243"/>
                </a:moveTo>
                <a:lnTo>
                  <a:pt x="10692003" y="447243"/>
                </a:lnTo>
                <a:lnTo>
                  <a:pt x="10692003" y="0"/>
                </a:lnTo>
                <a:lnTo>
                  <a:pt x="0" y="0"/>
                </a:lnTo>
                <a:lnTo>
                  <a:pt x="0" y="447243"/>
                </a:lnTo>
                <a:close/>
              </a:path>
            </a:pathLst>
          </a:custGeom>
          <a:solidFill>
            <a:srgbClr val="0000CC"/>
          </a:solidFill>
        </p:spPr>
        <p:txBody>
          <a:bodyPr wrap="square" lIns="0" tIns="0" rIns="0" bIns="0" rtlCol="0"/>
          <a:lstStyle/>
          <a:p>
            <a:endParaRPr dirty="0"/>
          </a:p>
        </p:txBody>
      </p:sp>
      <p:sp>
        <p:nvSpPr>
          <p:cNvPr id="15" name="object 15"/>
          <p:cNvSpPr txBox="1">
            <a:spLocks noGrp="1"/>
          </p:cNvSpPr>
          <p:nvPr>
            <p:ph type="title"/>
          </p:nvPr>
        </p:nvSpPr>
        <p:spPr>
          <a:xfrm>
            <a:off x="829945" y="851113"/>
            <a:ext cx="9032240" cy="382156"/>
          </a:xfrm>
          <a:prstGeom prst="rect">
            <a:avLst/>
          </a:prstGeom>
        </p:spPr>
        <p:txBody>
          <a:bodyPr vert="horz" wrap="square" lIns="0" tIns="12700" rIns="0" bIns="0" rtlCol="0">
            <a:spAutoFit/>
          </a:bodyPr>
          <a:lstStyle/>
          <a:p>
            <a:pPr marL="12700" algn="ctr">
              <a:lnSpc>
                <a:spcPct val="100000"/>
              </a:lnSpc>
              <a:spcBef>
                <a:spcPts val="100"/>
              </a:spcBef>
            </a:pPr>
            <a:r>
              <a:rPr lang="en-GB" sz="2400" b="1" spc="95" dirty="0">
                <a:solidFill>
                  <a:srgbClr val="0000CC"/>
                </a:solidFill>
                <a:latin typeface="Arial" panose="020B0604020202020204" pitchFamily="34" charset="0"/>
                <a:ea typeface="Verdana" panose="020B0604030504040204" pitchFamily="34" charset="0"/>
                <a:cs typeface="Arial" panose="020B0604020202020204" pitchFamily="34" charset="0"/>
              </a:rPr>
              <a:t>ANTI-BULLYING </a:t>
            </a:r>
            <a:r>
              <a:rPr sz="2400" b="1" spc="85" dirty="0">
                <a:solidFill>
                  <a:srgbClr val="0000CC"/>
                </a:solidFill>
                <a:latin typeface="Arial" panose="020B0604020202020204" pitchFamily="34" charset="0"/>
                <a:ea typeface="Verdana" panose="020B0604030504040204" pitchFamily="34" charset="0"/>
                <a:cs typeface="Arial" panose="020B0604020202020204" pitchFamily="34" charset="0"/>
              </a:rPr>
              <a:t>POLICY</a:t>
            </a:r>
          </a:p>
        </p:txBody>
      </p:sp>
      <p:sp>
        <p:nvSpPr>
          <p:cNvPr id="27" name="TextBox 26">
            <a:extLst>
              <a:ext uri="{FF2B5EF4-FFF2-40B4-BE49-F238E27FC236}">
                <a16:creationId xmlns:a16="http://schemas.microsoft.com/office/drawing/2014/main" id="{E9EA9F39-C33F-41C9-85C1-7E3E9C5B355A}"/>
              </a:ext>
            </a:extLst>
          </p:cNvPr>
          <p:cNvSpPr txBox="1"/>
          <p:nvPr/>
        </p:nvSpPr>
        <p:spPr>
          <a:xfrm>
            <a:off x="2603500" y="302842"/>
            <a:ext cx="6172200" cy="584775"/>
          </a:xfrm>
          <a:prstGeom prst="rect">
            <a:avLst/>
          </a:prstGeom>
          <a:noFill/>
        </p:spPr>
        <p:txBody>
          <a:bodyPr wrap="square" rtlCol="0">
            <a:spAutoFit/>
          </a:bodyPr>
          <a:lstStyle/>
          <a:p>
            <a:r>
              <a:rPr lang="en-GB" sz="3200" b="1" dirty="0">
                <a:solidFill>
                  <a:srgbClr val="0000CC"/>
                </a:solidFill>
                <a:latin typeface="Arial" panose="020B0604020202020204" pitchFamily="34" charset="0"/>
                <a:ea typeface="Verdana" panose="020B0604030504040204" pitchFamily="34" charset="0"/>
                <a:cs typeface="Arial" panose="020B0604020202020204" pitchFamily="34" charset="0"/>
              </a:rPr>
              <a:t>Southgate Colts Football Club</a:t>
            </a:r>
          </a:p>
        </p:txBody>
      </p:sp>
      <p:sp>
        <p:nvSpPr>
          <p:cNvPr id="16" name="object 12">
            <a:extLst>
              <a:ext uri="{FF2B5EF4-FFF2-40B4-BE49-F238E27FC236}">
                <a16:creationId xmlns:a16="http://schemas.microsoft.com/office/drawing/2014/main" id="{C313E39E-DCA4-4280-B878-B25DE1315A73}"/>
              </a:ext>
            </a:extLst>
          </p:cNvPr>
          <p:cNvSpPr/>
          <p:nvPr/>
        </p:nvSpPr>
        <p:spPr>
          <a:xfrm>
            <a:off x="497864" y="1495425"/>
            <a:ext cx="9777730" cy="0"/>
          </a:xfrm>
          <a:custGeom>
            <a:avLst/>
            <a:gdLst/>
            <a:ahLst/>
            <a:cxnLst/>
            <a:rect l="l" t="t" r="r" b="b"/>
            <a:pathLst>
              <a:path w="9777730">
                <a:moveTo>
                  <a:pt x="0" y="0"/>
                </a:moveTo>
                <a:lnTo>
                  <a:pt x="9777603" y="0"/>
                </a:lnTo>
              </a:path>
            </a:pathLst>
          </a:custGeom>
          <a:ln w="12700">
            <a:solidFill>
              <a:srgbClr val="0070C0"/>
            </a:solidFill>
          </a:ln>
        </p:spPr>
        <p:txBody>
          <a:bodyPr wrap="square" lIns="0" tIns="0" rIns="0" bIns="0" rtlCol="0"/>
          <a:lstStyle/>
          <a:p>
            <a:endParaRPr/>
          </a:p>
        </p:txBody>
      </p:sp>
      <p:pic>
        <p:nvPicPr>
          <p:cNvPr id="18" name="Picture 17">
            <a:extLst>
              <a:ext uri="{FF2B5EF4-FFF2-40B4-BE49-F238E27FC236}">
                <a16:creationId xmlns:a16="http://schemas.microsoft.com/office/drawing/2014/main" id="{6F53FDA1-ABBE-4FC1-8039-23A4269791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826" y="113822"/>
            <a:ext cx="1295074" cy="1182283"/>
          </a:xfrm>
          <a:prstGeom prst="rect">
            <a:avLst/>
          </a:prstGeom>
          <a:noFill/>
          <a:ln>
            <a:noFill/>
          </a:ln>
          <a:effectLst/>
        </p:spPr>
      </p:pic>
      <p:sp>
        <p:nvSpPr>
          <p:cNvPr id="4" name="TextBox 3">
            <a:extLst>
              <a:ext uri="{FF2B5EF4-FFF2-40B4-BE49-F238E27FC236}">
                <a16:creationId xmlns:a16="http://schemas.microsoft.com/office/drawing/2014/main" id="{9554CC53-5F6D-47CE-8E9D-B4D4E188D248}"/>
              </a:ext>
            </a:extLst>
          </p:cNvPr>
          <p:cNvSpPr txBox="1"/>
          <p:nvPr/>
        </p:nvSpPr>
        <p:spPr>
          <a:xfrm>
            <a:off x="317500" y="1618898"/>
            <a:ext cx="4911313" cy="5793894"/>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STATEMENT OF INTENT</a:t>
            </a:r>
          </a:p>
          <a:p>
            <a:r>
              <a:rPr lang="en-GB" sz="1000" dirty="0">
                <a:latin typeface="Arial" panose="020B0604020202020204" pitchFamily="34" charset="0"/>
                <a:cs typeface="Arial" panose="020B0604020202020204" pitchFamily="34" charset="0"/>
              </a:rPr>
              <a:t>We are committed to providing a caring, friendly and safe environment for all our members, so they can participate in football in a relaxed and secure atmosphere. Bullying of any kind is unacceptable at Southgate Colts Football Club. If bullying does occur, all club members and parents/carers should be able to tell their club about this and know that incidents will be dealt with promptly and effectively by the club.</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We are a </a:t>
            </a:r>
            <a:r>
              <a:rPr lang="en-GB" sz="1000" b="1" dirty="0">
                <a:latin typeface="Arial" panose="020B0604020202020204" pitchFamily="34" charset="0"/>
                <a:cs typeface="Arial" panose="020B0604020202020204" pitchFamily="34" charset="0"/>
              </a:rPr>
              <a:t>TELLING</a:t>
            </a:r>
            <a:r>
              <a:rPr lang="en-GB" sz="1000" dirty="0">
                <a:latin typeface="Arial" panose="020B0604020202020204" pitchFamily="34" charset="0"/>
                <a:cs typeface="Arial" panose="020B0604020202020204" pitchFamily="34" charset="0"/>
              </a:rPr>
              <a:t> club. This means that anyone who knows that bullying is happening is expected to tell the Club Welfare Officer or any committee member. Southgate Colts Football Club is committed to playing its part to teach players to treat each other with respect.</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WHAT IS BULLYING?</a:t>
            </a:r>
          </a:p>
          <a:p>
            <a:r>
              <a:rPr lang="en-GB" sz="1000" dirty="0">
                <a:latin typeface="Arial" panose="020B0604020202020204" pitchFamily="34" charset="0"/>
                <a:cs typeface="Arial" panose="020B0604020202020204" pitchFamily="34" charset="0"/>
              </a:rPr>
              <a:t>Bullying is the repetitive, intentional hurting of one person or group by another person or group, where the relationship involves an imbalance of power. It can happen face-to-face or through cyberspace, and comes in many different forms:</a:t>
            </a:r>
          </a:p>
          <a:p>
            <a:endParaRPr lang="en-GB" sz="1000" dirty="0">
              <a:latin typeface="Arial" panose="020B0604020202020204" pitchFamily="34" charset="0"/>
              <a:cs typeface="Arial" panose="020B0604020202020204" pitchFamily="34" charset="0"/>
            </a:endParaRPr>
          </a:p>
          <a:p>
            <a:r>
              <a:rPr lang="en-GB" sz="1000" b="1" dirty="0">
                <a:solidFill>
                  <a:srgbClr val="0000CC"/>
                </a:solidFill>
                <a:latin typeface="Arial" panose="020B0604020202020204" pitchFamily="34" charset="0"/>
                <a:cs typeface="Arial" panose="020B0604020202020204" pitchFamily="34" charset="0"/>
              </a:rPr>
              <a:t>Verbal:</a:t>
            </a:r>
            <a:r>
              <a:rPr lang="en-GB" sz="1000" dirty="0">
                <a:latin typeface="Arial" panose="020B0604020202020204" pitchFamily="34" charset="0"/>
                <a:cs typeface="Arial" panose="020B0604020202020204" pitchFamily="34" charset="0"/>
              </a:rPr>
              <a:t> Name calling, persistent teasing, mocking, taunting and threats.</a:t>
            </a:r>
          </a:p>
          <a:p>
            <a:endParaRPr lang="en-GB" sz="1000" dirty="0">
              <a:latin typeface="Arial" panose="020B0604020202020204" pitchFamily="34" charset="0"/>
              <a:cs typeface="Arial" panose="020B0604020202020204" pitchFamily="34" charset="0"/>
            </a:endParaRPr>
          </a:p>
          <a:p>
            <a:r>
              <a:rPr lang="en-GB" sz="1000" b="1" dirty="0">
                <a:solidFill>
                  <a:srgbClr val="0000CC"/>
                </a:solidFill>
                <a:latin typeface="Arial" panose="020B0604020202020204" pitchFamily="34" charset="0"/>
                <a:cs typeface="Arial" panose="020B0604020202020204" pitchFamily="34" charset="0"/>
              </a:rPr>
              <a:t>Physical:</a:t>
            </a:r>
            <a:r>
              <a:rPr lang="en-GB" sz="1000" dirty="0">
                <a:latin typeface="Arial" panose="020B0604020202020204" pitchFamily="34" charset="0"/>
                <a:cs typeface="Arial" panose="020B0604020202020204" pitchFamily="34" charset="0"/>
              </a:rPr>
              <a:t> Any form of physical violence, intimidating behaviour, theft or the intentional damage of possessions. This includes hitting, kicking and pushing.</a:t>
            </a:r>
          </a:p>
          <a:p>
            <a:endParaRPr lang="en-GB" sz="1000" dirty="0">
              <a:latin typeface="Arial" panose="020B0604020202020204" pitchFamily="34" charset="0"/>
              <a:cs typeface="Arial" panose="020B0604020202020204" pitchFamily="34" charset="0"/>
            </a:endParaRPr>
          </a:p>
          <a:p>
            <a:r>
              <a:rPr lang="en-GB" sz="1000" b="1" dirty="0">
                <a:solidFill>
                  <a:srgbClr val="0000CC"/>
                </a:solidFill>
                <a:latin typeface="Arial" panose="020B0604020202020204" pitchFamily="34" charset="0"/>
                <a:cs typeface="Arial" panose="020B0604020202020204" pitchFamily="34" charset="0"/>
              </a:rPr>
              <a:t>Emotional:</a:t>
            </a:r>
            <a:r>
              <a:rPr lang="en-GB" sz="1000" dirty="0">
                <a:latin typeface="Arial" panose="020B0604020202020204" pitchFamily="34" charset="0"/>
                <a:cs typeface="Arial" panose="020B0604020202020204" pitchFamily="34" charset="0"/>
              </a:rPr>
              <a:t> Excluding, tormenting, ridiculing, humiliation, setting people up and spreading rumours.</a:t>
            </a:r>
          </a:p>
          <a:p>
            <a:endParaRPr lang="en-GB" sz="1000" dirty="0">
              <a:latin typeface="Arial" panose="020B0604020202020204" pitchFamily="34" charset="0"/>
              <a:cs typeface="Arial" panose="020B0604020202020204" pitchFamily="34" charset="0"/>
            </a:endParaRPr>
          </a:p>
          <a:p>
            <a:r>
              <a:rPr lang="en-GB" sz="1000" b="1" dirty="0">
                <a:solidFill>
                  <a:srgbClr val="0000CC"/>
                </a:solidFill>
                <a:latin typeface="Arial" panose="020B0604020202020204" pitchFamily="34" charset="0"/>
                <a:cs typeface="Arial" panose="020B0604020202020204" pitchFamily="34" charset="0"/>
              </a:rPr>
              <a:t>Cyberbullying:</a:t>
            </a:r>
            <a:r>
              <a:rPr lang="en-GB" sz="1000" dirty="0">
                <a:latin typeface="Arial" panose="020B0604020202020204" pitchFamily="34" charset="0"/>
                <a:cs typeface="Arial" panose="020B0604020202020204" pitchFamily="34" charset="0"/>
              </a:rPr>
              <a:t> The misuse of digital technologies or communications to bully a person or a group, typically through messages or actions that are threatening and/or intended to cause offence, anxiety or humiliation. Examples of cyberbullying include: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Abusive comments, rumours, gossip and threats made using digital communications and/ or technologies - this includes internet trolling.</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Sharing pictures, videos or personal information without the consent of the owner and with the intent to cause harm or humiliation.</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Hacking into someone's email, phone or online profiles to extract and share personal information, or to send hurtful content while posing as that person</a:t>
            </a:r>
            <a:r>
              <a:rPr lang="en-GB" sz="1050" dirty="0">
                <a:latin typeface="Arial" panose="020B0604020202020204" pitchFamily="34" charset="0"/>
                <a:cs typeface="Arial" panose="020B0604020202020204" pitchFamily="34" charset="0"/>
              </a:rPr>
              <a:t>.</a:t>
            </a:r>
          </a:p>
          <a:p>
            <a:endParaRPr lang="en-GB" sz="105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D450BCE-53BE-49CE-9A9E-4B618E0ABB30}"/>
              </a:ext>
            </a:extLst>
          </p:cNvPr>
          <p:cNvSpPr txBox="1"/>
          <p:nvPr/>
        </p:nvSpPr>
        <p:spPr>
          <a:xfrm>
            <a:off x="5346065" y="1627697"/>
            <a:ext cx="5029200" cy="5170646"/>
          </a:xfrm>
          <a:prstGeom prst="rect">
            <a:avLst/>
          </a:prstGeom>
          <a:noFill/>
        </p:spPr>
        <p:txBody>
          <a:bodyPr wrap="square" rtlCol="0">
            <a:spAutoFit/>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Creating dedicated websites that intend to harm, make fun of someone or spread malicious rumours.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Pressurising someone to do something they do not want to such as sending a sexually explicit image.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Southgate Colts Football Club commits to ensure our are being used appropriately and any online bullying will be dealt with swiftly and appropriately in line with procedures detailed in this policy.</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People can be targeted for any reason, but people who bully others often target 'difference’ and bullying can be a form of wider discrimination. For example, bullying behaviour may be:</a:t>
            </a:r>
          </a:p>
          <a:p>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b="1" dirty="0">
                <a:solidFill>
                  <a:srgbClr val="0000CC"/>
                </a:solidFill>
                <a:latin typeface="Arial" panose="020B0604020202020204" pitchFamily="34" charset="0"/>
                <a:cs typeface="Arial" panose="020B0604020202020204" pitchFamily="34" charset="0"/>
              </a:rPr>
              <a:t>Racist:</a:t>
            </a:r>
            <a:r>
              <a:rPr lang="en-GB" sz="1000" b="1" dirty="0">
                <a:solidFill>
                  <a:srgbClr val="0070C0"/>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Targeted at ethnicity, skin colour, and language, religious or cultural practices.</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b="1" dirty="0">
                <a:solidFill>
                  <a:srgbClr val="0000CC"/>
                </a:solidFill>
                <a:latin typeface="Arial" panose="020B0604020202020204" pitchFamily="34" charset="0"/>
                <a:cs typeface="Arial" panose="020B0604020202020204" pitchFamily="34" charset="0"/>
              </a:rPr>
              <a:t>Homophobic, </a:t>
            </a:r>
            <a:r>
              <a:rPr lang="en-GB" sz="1000" b="1" dirty="0" err="1">
                <a:solidFill>
                  <a:srgbClr val="0000CC"/>
                </a:solidFill>
                <a:latin typeface="Arial" panose="020B0604020202020204" pitchFamily="34" charset="0"/>
                <a:cs typeface="Arial" panose="020B0604020202020204" pitchFamily="34" charset="0"/>
              </a:rPr>
              <a:t>biphobic</a:t>
            </a:r>
            <a:r>
              <a:rPr lang="en-GB" sz="1000" b="1" dirty="0">
                <a:solidFill>
                  <a:srgbClr val="0000CC"/>
                </a:solidFill>
                <a:latin typeface="Arial" panose="020B0604020202020204" pitchFamily="34" charset="0"/>
                <a:cs typeface="Arial" panose="020B0604020202020204" pitchFamily="34" charset="0"/>
              </a:rPr>
              <a:t> and/or transphobic:</a:t>
            </a:r>
            <a:r>
              <a:rPr lang="en-GB" sz="1000" dirty="0">
                <a:solidFill>
                  <a:srgbClr val="0000CC"/>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Targeted at actual or perceived sexuality and/or gender.</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b="1" dirty="0">
                <a:solidFill>
                  <a:srgbClr val="0000CC"/>
                </a:solidFill>
                <a:latin typeface="Arial" panose="020B0604020202020204" pitchFamily="34" charset="0"/>
                <a:cs typeface="Arial" panose="020B0604020202020204" pitchFamily="34" charset="0"/>
              </a:rPr>
              <a:t>Sexual and/or sexist: </a:t>
            </a:r>
            <a:r>
              <a:rPr lang="en-GB" sz="1000" dirty="0">
                <a:latin typeface="Arial" panose="020B0604020202020204" pitchFamily="34" charset="0"/>
                <a:cs typeface="Arial" panose="020B0604020202020204" pitchFamily="34" charset="0"/>
              </a:rPr>
              <a:t>Sexual and/or sexist behaviour that is intended to cause offence, humiliation or intimidation.</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b="1" dirty="0">
                <a:solidFill>
                  <a:srgbClr val="0000CC"/>
                </a:solidFill>
                <a:latin typeface="Arial" panose="020B0604020202020204" pitchFamily="34" charset="0"/>
                <a:cs typeface="Arial" panose="020B0604020202020204" pitchFamily="34" charset="0"/>
              </a:rPr>
              <a:t>Disablist:</a:t>
            </a:r>
            <a:r>
              <a:rPr lang="en-GB" sz="1000" dirty="0">
                <a:latin typeface="Arial" panose="020B0604020202020204" pitchFamily="34" charset="0"/>
                <a:cs typeface="Arial" panose="020B0604020202020204" pitchFamily="34" charset="0"/>
              </a:rPr>
              <a:t> Targeted at an impairment or special educational need.</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b="1" dirty="0">
                <a:solidFill>
                  <a:srgbClr val="0000CC"/>
                </a:solidFill>
                <a:latin typeface="Arial" panose="020B0604020202020204" pitchFamily="34" charset="0"/>
                <a:cs typeface="Arial" panose="020B0604020202020204" pitchFamily="34" charset="0"/>
              </a:rPr>
              <a:t>Targeting any 'difference':</a:t>
            </a:r>
            <a:r>
              <a:rPr lang="en-GB" sz="1000" dirty="0">
                <a:solidFill>
                  <a:srgbClr val="0000CC"/>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Bullying behaviour can also be targeted at 'looks', weight and height, colour of hair, wearing glasses or braces, acne, psoriasis and eczema, scars, marks or conditions of the face or body, body odour, poverty, gifts and talents or family situation (e.g. divorce, bereavement, homelessness).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Everybody has the right to be treated with respect and no one deserves to be a victim</a:t>
            </a:r>
          </a:p>
          <a:p>
            <a:r>
              <a:rPr lang="en-GB" sz="1000" dirty="0">
                <a:latin typeface="Arial" panose="020B0604020202020204" pitchFamily="34" charset="0"/>
                <a:cs typeface="Arial" panose="020B0604020202020204" pitchFamily="34" charset="0"/>
              </a:rPr>
              <a:t>of bullying. Individuals who are bullying need to learn different ways of behaving. Southgate Colts  Football Club recognises its responsibility to respond promptly</a:t>
            </a:r>
          </a:p>
          <a:p>
            <a:r>
              <a:rPr lang="en-GB" sz="1000" dirty="0">
                <a:latin typeface="Arial" panose="020B0604020202020204" pitchFamily="34" charset="0"/>
                <a:cs typeface="Arial" panose="020B0604020202020204" pitchFamily="34" charset="0"/>
              </a:rPr>
              <a:t>and effectively to issues of bullying.</a:t>
            </a:r>
          </a:p>
        </p:txBody>
      </p:sp>
      <p:sp>
        <p:nvSpPr>
          <p:cNvPr id="11" name="TextBox 10">
            <a:extLst>
              <a:ext uri="{FF2B5EF4-FFF2-40B4-BE49-F238E27FC236}">
                <a16:creationId xmlns:a16="http://schemas.microsoft.com/office/drawing/2014/main" id="{7A495F18-162A-47FA-8153-F89FCD733ABC}"/>
              </a:ext>
            </a:extLst>
          </p:cNvPr>
          <p:cNvSpPr txBox="1"/>
          <p:nvPr/>
        </p:nvSpPr>
        <p:spPr>
          <a:xfrm>
            <a:off x="165100" y="7260008"/>
            <a:ext cx="457200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Anti-bullying Policy - Date : 16/12/2020   Review Date: 01/07/2026</a:t>
            </a:r>
          </a:p>
        </p:txBody>
      </p:sp>
      <p:sp>
        <p:nvSpPr>
          <p:cNvPr id="12" name="object 17">
            <a:extLst>
              <a:ext uri="{FF2B5EF4-FFF2-40B4-BE49-F238E27FC236}">
                <a16:creationId xmlns:a16="http://schemas.microsoft.com/office/drawing/2014/main" id="{6E11F4C6-4C90-4141-82C1-B507DD7FA380}"/>
              </a:ext>
            </a:extLst>
          </p:cNvPr>
          <p:cNvSpPr txBox="1">
            <a:spLocks noGrp="1"/>
          </p:cNvSpPr>
          <p:nvPr>
            <p:ph type="sldNum" sz="quarter" idx="7"/>
          </p:nvPr>
        </p:nvSpPr>
        <p:spPr>
          <a:xfrm>
            <a:off x="10099675" y="7278687"/>
            <a:ext cx="428625" cy="163506"/>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900" smtClean="0">
                <a:latin typeface="Arial" panose="020B0604020202020204" pitchFamily="34" charset="0"/>
                <a:cs typeface="Arial" panose="020B0604020202020204" pitchFamily="34" charset="0"/>
              </a:rPr>
              <a:t>1</a:t>
            </a:fld>
            <a:r>
              <a:rPr lang="en-GB" sz="900" dirty="0">
                <a:latin typeface="Arial" panose="020B0604020202020204" pitchFamily="34" charset="0"/>
                <a:cs typeface="Arial" panose="020B0604020202020204" pitchFamily="34" charset="0"/>
              </a:rPr>
              <a:t> of 2</a:t>
            </a:r>
            <a:endParaRPr sz="9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object 11"/>
          <p:cNvGrpSpPr/>
          <p:nvPr/>
        </p:nvGrpSpPr>
        <p:grpSpPr>
          <a:xfrm>
            <a:off x="0" y="975182"/>
            <a:ext cx="10692130" cy="6585254"/>
            <a:chOff x="0" y="975182"/>
            <a:chExt cx="10692130" cy="6585254"/>
          </a:xfrm>
        </p:grpSpPr>
        <p:sp>
          <p:nvSpPr>
            <p:cNvPr id="12" name="object 12"/>
            <p:cNvSpPr/>
            <p:nvPr/>
          </p:nvSpPr>
          <p:spPr>
            <a:xfrm>
              <a:off x="457200" y="975182"/>
              <a:ext cx="9777730" cy="0"/>
            </a:xfrm>
            <a:custGeom>
              <a:avLst/>
              <a:gdLst/>
              <a:ahLst/>
              <a:cxnLst/>
              <a:rect l="l" t="t" r="r" b="b"/>
              <a:pathLst>
                <a:path w="9777730">
                  <a:moveTo>
                    <a:pt x="0" y="0"/>
                  </a:moveTo>
                  <a:lnTo>
                    <a:pt x="9777603" y="0"/>
                  </a:lnTo>
                </a:path>
              </a:pathLst>
            </a:custGeom>
            <a:ln w="12700">
              <a:solidFill>
                <a:srgbClr val="0000CC"/>
              </a:solidFill>
            </a:ln>
          </p:spPr>
          <p:txBody>
            <a:bodyPr wrap="square" lIns="0" tIns="0" rIns="0" bIns="0" rtlCol="0"/>
            <a:lstStyle/>
            <a:p>
              <a:endParaRPr/>
            </a:p>
          </p:txBody>
        </p:sp>
        <p:sp>
          <p:nvSpPr>
            <p:cNvPr id="13" name="object 13"/>
            <p:cNvSpPr/>
            <p:nvPr/>
          </p:nvSpPr>
          <p:spPr>
            <a:xfrm>
              <a:off x="0" y="7210426"/>
              <a:ext cx="10692130" cy="350010"/>
            </a:xfrm>
            <a:custGeom>
              <a:avLst/>
              <a:gdLst/>
              <a:ahLst/>
              <a:cxnLst/>
              <a:rect l="l" t="t" r="r" b="b"/>
              <a:pathLst>
                <a:path w="10692130" h="447675">
                  <a:moveTo>
                    <a:pt x="0" y="447243"/>
                  </a:moveTo>
                  <a:lnTo>
                    <a:pt x="10692003" y="447243"/>
                  </a:lnTo>
                  <a:lnTo>
                    <a:pt x="10692003" y="0"/>
                  </a:lnTo>
                  <a:lnTo>
                    <a:pt x="0" y="0"/>
                  </a:lnTo>
                  <a:lnTo>
                    <a:pt x="0" y="447243"/>
                  </a:lnTo>
                  <a:close/>
                </a:path>
              </a:pathLst>
            </a:custGeom>
            <a:solidFill>
              <a:srgbClr val="0000CC"/>
            </a:solidFill>
          </p:spPr>
          <p:txBody>
            <a:bodyPr wrap="square" lIns="0" tIns="0" rIns="0" bIns="0" rtlCol="0"/>
            <a:lstStyle/>
            <a:p>
              <a:endParaRPr dirty="0"/>
            </a:p>
          </p:txBody>
        </p:sp>
      </p:grpSp>
      <p:pic>
        <p:nvPicPr>
          <p:cNvPr id="14" name="Picture 13">
            <a:extLst>
              <a:ext uri="{FF2B5EF4-FFF2-40B4-BE49-F238E27FC236}">
                <a16:creationId xmlns:a16="http://schemas.microsoft.com/office/drawing/2014/main" id="{554E28E0-453A-4793-BA6D-0BC8D0A563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6351" y="62393"/>
            <a:ext cx="850900" cy="850900"/>
          </a:xfrm>
          <a:prstGeom prst="rect">
            <a:avLst/>
          </a:prstGeom>
          <a:noFill/>
          <a:ln>
            <a:noFill/>
          </a:ln>
          <a:effectLst/>
        </p:spPr>
      </p:pic>
      <p:sp>
        <p:nvSpPr>
          <p:cNvPr id="2" name="TextBox 1">
            <a:extLst>
              <a:ext uri="{FF2B5EF4-FFF2-40B4-BE49-F238E27FC236}">
                <a16:creationId xmlns:a16="http://schemas.microsoft.com/office/drawing/2014/main" id="{4DE51ACA-3041-4EBD-A680-B8E2A03A2AD3}"/>
              </a:ext>
            </a:extLst>
          </p:cNvPr>
          <p:cNvSpPr txBox="1"/>
          <p:nvPr/>
        </p:nvSpPr>
        <p:spPr>
          <a:xfrm>
            <a:off x="456351" y="1114425"/>
            <a:ext cx="4890349" cy="5940088"/>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PROCEDURES</a:t>
            </a:r>
          </a:p>
          <a:p>
            <a:endParaRPr lang="en-GB" sz="1000" b="1"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Report bullying incidents to the Club Welfare Officer or a member of the club’s committee.</a:t>
            </a:r>
          </a:p>
          <a:p>
            <a:pPr marL="228600" indent="-228600">
              <a:buFont typeface="+mj-lt"/>
              <a:buAutoNum type="arabicPeriod"/>
            </a:pPr>
            <a:endParaRPr lang="en-GB" sz="1000"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In cases of serious bullying, the incidents will be referred to the County FA Designated Safeguarding Officer for advice and possibly to The FA Case Management Team.</a:t>
            </a:r>
          </a:p>
          <a:p>
            <a:pPr marL="228600" indent="-228600">
              <a:buFont typeface="+mj-lt"/>
              <a:buAutoNum type="arabicPeriod"/>
            </a:pPr>
            <a:endParaRPr lang="en-GB" sz="1000"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Parents/carers should be informed and will be asked to come in to a meeting to discuss the problem.</a:t>
            </a:r>
          </a:p>
          <a:p>
            <a:pPr marL="228600" indent="-228600">
              <a:buFont typeface="+mj-lt"/>
              <a:buAutoNum type="arabicPeriod"/>
            </a:pPr>
            <a:endParaRPr lang="en-GB" sz="1000"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If necessary and appropriate, the police will be consulted.</a:t>
            </a:r>
          </a:p>
          <a:p>
            <a:pPr marL="228600" indent="-228600">
              <a:buFont typeface="+mj-lt"/>
              <a:buAutoNum type="arabicPeriod"/>
            </a:pPr>
            <a:endParaRPr lang="en-GB" sz="1000"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The bullying behaviour or threats of bullying must be investigated and the bullying stopped quickly.</a:t>
            </a:r>
          </a:p>
          <a:p>
            <a:pPr marL="228600" indent="-228600">
              <a:buFont typeface="+mj-lt"/>
              <a:buAutoNum type="arabicPeriod"/>
            </a:pPr>
            <a:endParaRPr lang="en-GB" sz="1000"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An attempt will be made to help the bully (bullies) change their behaviour.</a:t>
            </a:r>
          </a:p>
          <a:p>
            <a:pPr marL="228600" indent="-228600">
              <a:buFont typeface="+mj-lt"/>
              <a:buAutoNum type="arabicPeriod"/>
            </a:pPr>
            <a:endParaRPr lang="en-GB" sz="1000"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If mediation fails and the bullying is seen to continue the club will initiate disciplinary action under the club constitution.</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RECOMMENDED CLUB ACTION</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If the club decides it is appropriate for them to deal with the situation they should follow the procedure outlined below:</a:t>
            </a:r>
          </a:p>
          <a:p>
            <a:endParaRPr lang="en-GB" sz="1000"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Reconciliation by getting the parties together. It may be that a genuine apology solves the problem.</a:t>
            </a:r>
          </a:p>
          <a:p>
            <a:pPr marL="228600" indent="-228600">
              <a:buFont typeface="+mj-lt"/>
              <a:buAutoNum type="arabicPeriod"/>
            </a:pPr>
            <a:endParaRPr lang="en-GB" sz="1000"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If this fails/is not appropriate, a small panel (composed from the Chairperson, Club Welfare Officer, Secretary, committee members) should meet with the parent/carer and child alleging bullying to get details of the allegation. Minutes should be taken for clarity, which should be agreed by all as a true account.</a:t>
            </a:r>
          </a:p>
          <a:p>
            <a:pPr marL="228600" indent="-228600">
              <a:buFont typeface="+mj-lt"/>
              <a:buAutoNum type="arabicPeriod"/>
            </a:pPr>
            <a:endParaRPr lang="en-GB" sz="1000"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The same three persons should meet with the alleged bully and parent/carer and put the incident raised to them to answer and give their view of the allegation. Minutes should again be taken and agreed.</a:t>
            </a:r>
          </a:p>
        </p:txBody>
      </p:sp>
      <p:sp>
        <p:nvSpPr>
          <p:cNvPr id="6" name="TextBox 5">
            <a:extLst>
              <a:ext uri="{FF2B5EF4-FFF2-40B4-BE49-F238E27FC236}">
                <a16:creationId xmlns:a16="http://schemas.microsoft.com/office/drawing/2014/main" id="{263996DE-EC66-4484-817F-AC7D654AEE23}"/>
              </a:ext>
            </a:extLst>
          </p:cNvPr>
          <p:cNvSpPr txBox="1"/>
          <p:nvPr/>
        </p:nvSpPr>
        <p:spPr>
          <a:xfrm>
            <a:off x="5499100" y="1178797"/>
            <a:ext cx="4876800" cy="5786199"/>
          </a:xfrm>
          <a:prstGeom prst="rect">
            <a:avLst/>
          </a:prstGeom>
          <a:noFill/>
        </p:spPr>
        <p:txBody>
          <a:bodyPr wrap="square" rtlCol="0">
            <a:spAutoFit/>
          </a:bodyPr>
          <a:lstStyle/>
          <a:p>
            <a:pPr marL="228600" indent="-228600">
              <a:buFont typeface="+mj-lt"/>
              <a:buAutoNum type="arabicPeriod" startAt="4"/>
            </a:pPr>
            <a:r>
              <a:rPr lang="en-GB" sz="1000" dirty="0">
                <a:latin typeface="Arial" panose="020B0604020202020204" pitchFamily="34" charset="0"/>
                <a:cs typeface="Arial" panose="020B0604020202020204" pitchFamily="34" charset="0"/>
              </a:rPr>
              <a:t>If bullying has in their view taken place, the individual should be warned and put on notice of further action i.e. temporary or permanent suspension if the bullying continues. Consideration should be given as to whether a reconciliation meeting between parties is appropriate at this time.</a:t>
            </a:r>
          </a:p>
          <a:p>
            <a:pPr marL="228600" indent="-228600">
              <a:buFont typeface="+mj-lt"/>
              <a:buAutoNum type="arabicPeriod" startAt="4"/>
            </a:pPr>
            <a:endParaRPr lang="en-GB" sz="1000" dirty="0">
              <a:latin typeface="Arial" panose="020B0604020202020204" pitchFamily="34" charset="0"/>
              <a:cs typeface="Arial" panose="020B0604020202020204" pitchFamily="34" charset="0"/>
            </a:endParaRPr>
          </a:p>
          <a:p>
            <a:pPr marL="228600" indent="-228600">
              <a:buFont typeface="+mj-lt"/>
              <a:buAutoNum type="arabicPeriod" startAt="4"/>
            </a:pPr>
            <a:r>
              <a:rPr lang="en-GB" sz="1000" dirty="0">
                <a:latin typeface="Arial" panose="020B0604020202020204" pitchFamily="34" charset="0"/>
                <a:cs typeface="Arial" panose="020B0604020202020204" pitchFamily="34" charset="0"/>
              </a:rPr>
              <a:t>In some cases the parent/carer of the bully or bullied player can be asked to attend training sessions, if they are able to do so, and if appropriate. The club committee should monitor the situation for a given period to ensure the bullying is not being repeated.</a:t>
            </a:r>
          </a:p>
          <a:p>
            <a:pPr marL="228600" indent="-228600">
              <a:buFont typeface="+mj-lt"/>
              <a:buAutoNum type="arabicPeriod" startAt="4"/>
            </a:pPr>
            <a:endParaRPr lang="en-GB" sz="1000" dirty="0">
              <a:latin typeface="Arial" panose="020B0604020202020204" pitchFamily="34" charset="0"/>
              <a:cs typeface="Arial" panose="020B0604020202020204" pitchFamily="34" charset="0"/>
            </a:endParaRPr>
          </a:p>
          <a:p>
            <a:pPr marL="228600" indent="-228600">
              <a:buFont typeface="+mj-lt"/>
              <a:buAutoNum type="arabicPeriod" startAt="4"/>
            </a:pPr>
            <a:r>
              <a:rPr lang="en-GB" sz="1000" dirty="0">
                <a:latin typeface="Arial" panose="020B0604020202020204" pitchFamily="34" charset="0"/>
                <a:cs typeface="Arial" panose="020B0604020202020204" pitchFamily="34" charset="0"/>
              </a:rPr>
              <a:t>All coaches involved with both individuals should be made aware of the concerns and outcome of the process i.e. the warning.</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In the case of adults reported to be bullying anyone within the club under 18</a:t>
            </a:r>
          </a:p>
          <a:p>
            <a:pPr marL="228600" indent="-228600">
              <a:buFont typeface="+mj-lt"/>
              <a:buAutoNum type="arabicPeriod"/>
            </a:pPr>
            <a:r>
              <a:rPr lang="en-GB" sz="1000" dirty="0">
                <a:latin typeface="Arial" panose="020B0604020202020204" pitchFamily="34" charset="0"/>
                <a:cs typeface="Arial" panose="020B0604020202020204" pitchFamily="34" charset="0"/>
              </a:rPr>
              <a:t>The County Designated Safeguarding Officer must be informed and will advise on action to be taken where appropriate. This may include action by The FA Safeguarding Team.</a:t>
            </a:r>
          </a:p>
          <a:p>
            <a:pPr marL="228600" indent="-228600">
              <a:buFont typeface="+mj-lt"/>
              <a:buAutoNum type="arabicPeriod"/>
            </a:pPr>
            <a:endParaRPr lang="en-GB" sz="1000"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It is anticipated that in most cases where the allegation is made regarding a team manager, official or coach, The FA’s Safeguarding Children Education Programme may be recommended.</a:t>
            </a:r>
          </a:p>
          <a:p>
            <a:pPr marL="228600" indent="-228600">
              <a:buFont typeface="+mj-lt"/>
              <a:buAutoNum type="arabicPeriod"/>
            </a:pPr>
            <a:endParaRPr lang="en-GB" sz="1000" dirty="0">
              <a:latin typeface="Arial" panose="020B0604020202020204" pitchFamily="34" charset="0"/>
              <a:cs typeface="Arial" panose="020B0604020202020204" pitchFamily="34" charset="0"/>
            </a:endParaRPr>
          </a:p>
          <a:p>
            <a:pPr marL="228600" indent="-228600">
              <a:buFont typeface="+mj-lt"/>
              <a:buAutoNum type="arabicPeriod"/>
            </a:pPr>
            <a:r>
              <a:rPr lang="en-GB" sz="1000" dirty="0">
                <a:latin typeface="Arial" panose="020B0604020202020204" pitchFamily="34" charset="0"/>
                <a:cs typeface="Arial" panose="020B0604020202020204" pitchFamily="34" charset="0"/>
              </a:rPr>
              <a:t>More serious cases may be referred to the Police and/or Children’s Social Care.</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PREVENTION</a:t>
            </a:r>
          </a:p>
          <a:p>
            <a:endParaRPr lang="en-GB" sz="1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The club will have a written constitution, which includes what is acceptable and proper behaviour for all members, of which the Anti-Bullying Policy is one part.</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All club members and parents/carers will sign to accept the constitution upon joining the club.</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The Club Welfare Officer will raise awareness about bullying and why it matters, and if issues of bullying arise in the club, will consider meeting with members to discuss the issue openly and constructively.</a:t>
            </a:r>
          </a:p>
        </p:txBody>
      </p:sp>
      <p:sp>
        <p:nvSpPr>
          <p:cNvPr id="15" name="TextBox 14">
            <a:extLst>
              <a:ext uri="{FF2B5EF4-FFF2-40B4-BE49-F238E27FC236}">
                <a16:creationId xmlns:a16="http://schemas.microsoft.com/office/drawing/2014/main" id="{4127CD79-A3C1-4A7E-83A3-C975579BA04D}"/>
              </a:ext>
            </a:extLst>
          </p:cNvPr>
          <p:cNvSpPr txBox="1"/>
          <p:nvPr/>
        </p:nvSpPr>
        <p:spPr>
          <a:xfrm>
            <a:off x="165100" y="7260008"/>
            <a:ext cx="457200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Anti-bullying Policy - Date : 16/12/2020   Review Date: 01/07/2026</a:t>
            </a:r>
          </a:p>
        </p:txBody>
      </p:sp>
      <p:sp>
        <p:nvSpPr>
          <p:cNvPr id="10" name="object 17">
            <a:extLst>
              <a:ext uri="{FF2B5EF4-FFF2-40B4-BE49-F238E27FC236}">
                <a16:creationId xmlns:a16="http://schemas.microsoft.com/office/drawing/2014/main" id="{327D982B-C923-4B9F-B1A0-2245887AEBB3}"/>
              </a:ext>
            </a:extLst>
          </p:cNvPr>
          <p:cNvSpPr txBox="1">
            <a:spLocks noGrp="1"/>
          </p:cNvSpPr>
          <p:nvPr>
            <p:ph type="sldNum" sz="quarter" idx="7"/>
          </p:nvPr>
        </p:nvSpPr>
        <p:spPr>
          <a:xfrm>
            <a:off x="10147300" y="7283450"/>
            <a:ext cx="381000" cy="163506"/>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900" smtClean="0">
                <a:latin typeface="Arial" panose="020B0604020202020204" pitchFamily="34" charset="0"/>
                <a:cs typeface="Arial" panose="020B0604020202020204" pitchFamily="34" charset="0"/>
              </a:rPr>
              <a:t>2</a:t>
            </a:fld>
            <a:r>
              <a:rPr lang="en-GB" sz="900" dirty="0">
                <a:latin typeface="Arial" panose="020B0604020202020204" pitchFamily="34" charset="0"/>
                <a:cs typeface="Arial" panose="020B0604020202020204" pitchFamily="34" charset="0"/>
              </a:rPr>
              <a:t> of 2</a:t>
            </a:r>
            <a:endParaRPr sz="9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E9CB1DA50C2C4998DB6494502870F3" ma:contentTypeVersion="13" ma:contentTypeDescription="Create a new document." ma:contentTypeScope="" ma:versionID="405379446e811797bbde3d2d9a1f4767">
  <xsd:schema xmlns:xsd="http://www.w3.org/2001/XMLSchema" xmlns:xs="http://www.w3.org/2001/XMLSchema" xmlns:p="http://schemas.microsoft.com/office/2006/metadata/properties" xmlns:ns3="2f5db65b-58ee-4eb1-9ef7-368782c2202d" xmlns:ns4="1922d12e-0993-41ec-8b9e-ac2546f5c25b" targetNamespace="http://schemas.microsoft.com/office/2006/metadata/properties" ma:root="true" ma:fieldsID="808799465afd67aa23f2e32c181d8694" ns3:_="" ns4:_="">
    <xsd:import namespace="2f5db65b-58ee-4eb1-9ef7-368782c2202d"/>
    <xsd:import namespace="1922d12e-0993-41ec-8b9e-ac2546f5c25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db65b-58ee-4eb1-9ef7-368782c220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22d12e-0993-41ec-8b9e-ac2546f5c25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2BB788-725D-4039-9AE2-7D0949B4F16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95853F-F4D7-403E-85F7-FD627CD3C177}">
  <ds:schemaRefs>
    <ds:schemaRef ds:uri="http://schemas.microsoft.com/sharepoint/v3/contenttype/forms"/>
  </ds:schemaRefs>
</ds:datastoreItem>
</file>

<file path=customXml/itemProps3.xml><?xml version="1.0" encoding="utf-8"?>
<ds:datastoreItem xmlns:ds="http://schemas.openxmlformats.org/officeDocument/2006/customXml" ds:itemID="{768EB8F4-60BC-4AB9-9E82-BB2C9B686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db65b-58ee-4eb1-9ef7-368782c2202d"/>
    <ds:schemaRef ds:uri="1922d12e-0993-41ec-8b9e-ac2546f5c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352</TotalTime>
  <Words>1247</Words>
  <Application>Microsoft Office PowerPoint</Application>
  <PresentationFormat>Custom</PresentationFormat>
  <Paragraphs>89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Black</vt:lpstr>
      <vt:lpstr>Calibri</vt:lpstr>
      <vt:lpstr>Office Theme</vt:lpstr>
      <vt:lpstr>ANTI-BULLYING POLICY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 CLUB SAFEGUARDING CHILDREN POLICY</dc:title>
  <dc:creator>Martin, Wayne</dc:creator>
  <cp:lastModifiedBy>Wayne Martin</cp:lastModifiedBy>
  <cp:revision>1</cp:revision>
  <dcterms:created xsi:type="dcterms:W3CDTF">2020-11-12T09:32:34Z</dcterms:created>
  <dcterms:modified xsi:type="dcterms:W3CDTF">2024-06-10T10:54:23Z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2020-07-16T00:00:00Z</vt:filetime>
  </property>
  <property fmtid="{D5CDD505-2E9C-101B-9397-08002B2CF9AE}" pid="3" name="Creator">
    <vt:lpwstr>Adobe InDesign 15.0 (Macintosh)</vt:lpwstr>
  </property>
  <property fmtid="{D5CDD505-2E9C-101B-9397-08002B2CF9AE}" pid="4" name="LastSaved">
    <vt:filetime>2020-11-12T00:00:00Z</vt:filetime>
  </property>
  <property fmtid="{D5CDD505-2E9C-101B-9397-08002B2CF9AE}" pid="5" name="ContentTypeId">
    <vt:lpwstr>0x010100F3E9CB1DA50C2C4998DB6494502870F3</vt:lpwstr>
  </property>
</Properties>
</file>